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4"/>
  </p:notesMasterIdLst>
  <p:sldIdLst>
    <p:sldId id="514" r:id="rId2"/>
    <p:sldId id="513" r:id="rId3"/>
    <p:sldId id="517" r:id="rId4"/>
    <p:sldId id="490" r:id="rId5"/>
    <p:sldId id="500" r:id="rId6"/>
    <p:sldId id="466" r:id="rId7"/>
    <p:sldId id="491" r:id="rId8"/>
    <p:sldId id="493" r:id="rId9"/>
    <p:sldId id="494" r:id="rId10"/>
    <p:sldId id="495" r:id="rId11"/>
    <p:sldId id="498" r:id="rId12"/>
    <p:sldId id="496" r:id="rId13"/>
    <p:sldId id="295" r:id="rId14"/>
    <p:sldId id="480" r:id="rId15"/>
    <p:sldId id="503" r:id="rId16"/>
    <p:sldId id="507" r:id="rId17"/>
    <p:sldId id="509" r:id="rId18"/>
    <p:sldId id="516" r:id="rId19"/>
    <p:sldId id="508" r:id="rId20"/>
    <p:sldId id="510" r:id="rId21"/>
    <p:sldId id="511"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94422"/>
    <a:srgbClr val="0B0C0C"/>
    <a:srgbClr val="3153CC"/>
    <a:srgbClr val="1D3152"/>
    <a:srgbClr val="616161"/>
    <a:srgbClr val="7A7A7A"/>
    <a:srgbClr val="6A1568"/>
    <a:srgbClr val="942092"/>
    <a:srgbClr val="03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51A5E-D70C-7842-916C-0D6841B6265C}" v="97" dt="2021-05-19T11:19:46.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0"/>
    <p:restoredTop sz="80064"/>
  </p:normalViewPr>
  <p:slideViewPr>
    <p:cSldViewPr snapToGrid="0" snapToObjects="1">
      <p:cViewPr varScale="1">
        <p:scale>
          <a:sx n="81" d="100"/>
          <a:sy n="81" d="100"/>
        </p:scale>
        <p:origin x="1136" y="17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owarth" userId="aaa98671-683b-4924-a548-fdba38c00d37" providerId="ADAL" clId="{070FC705-6845-1D47-A235-08B76C04DA75}"/>
    <pc:docChg chg="undo custSel addSld modSld sldOrd">
      <pc:chgData name="Daniel Howarth" userId="aaa98671-683b-4924-a548-fdba38c00d37" providerId="ADAL" clId="{070FC705-6845-1D47-A235-08B76C04DA75}" dt="2021-02-23T16:51:42.742" v="6772" actId="20577"/>
      <pc:docMkLst>
        <pc:docMk/>
      </pc:docMkLst>
      <pc:sldChg chg="modNotesTx">
        <pc:chgData name="Daniel Howarth" userId="aaa98671-683b-4924-a548-fdba38c00d37" providerId="ADAL" clId="{070FC705-6845-1D47-A235-08B76C04DA75}" dt="2021-02-23T14:48:35.411" v="809" actId="20577"/>
        <pc:sldMkLst>
          <pc:docMk/>
          <pc:sldMk cId="4150841609" sldId="274"/>
        </pc:sldMkLst>
      </pc:sldChg>
      <pc:sldChg chg="modSp mod">
        <pc:chgData name="Daniel Howarth" userId="aaa98671-683b-4924-a548-fdba38c00d37" providerId="ADAL" clId="{070FC705-6845-1D47-A235-08B76C04DA75}" dt="2021-02-23T08:11:05.631" v="0" actId="2711"/>
        <pc:sldMkLst>
          <pc:docMk/>
          <pc:sldMk cId="3838558251" sldId="276"/>
        </pc:sldMkLst>
        <pc:spChg chg="mod">
          <ac:chgData name="Daniel Howarth" userId="aaa98671-683b-4924-a548-fdba38c00d37" providerId="ADAL" clId="{070FC705-6845-1D47-A235-08B76C04DA75}" dt="2021-02-23T08:11:05.631" v="0" actId="2711"/>
          <ac:spMkLst>
            <pc:docMk/>
            <pc:sldMk cId="3838558251" sldId="276"/>
            <ac:spMk id="2" creationId="{16C93668-8BAD-6F4D-A7BC-4C71F733793A}"/>
          </ac:spMkLst>
        </pc:spChg>
      </pc:sldChg>
      <pc:sldChg chg="modNotesTx">
        <pc:chgData name="Daniel Howarth" userId="aaa98671-683b-4924-a548-fdba38c00d37" providerId="ADAL" clId="{070FC705-6845-1D47-A235-08B76C04DA75}" dt="2021-02-23T15:56:50.401" v="3178" actId="20577"/>
        <pc:sldMkLst>
          <pc:docMk/>
          <pc:sldMk cId="691646884" sldId="281"/>
        </pc:sldMkLst>
      </pc:sldChg>
      <pc:sldChg chg="modNotesTx">
        <pc:chgData name="Daniel Howarth" userId="aaa98671-683b-4924-a548-fdba38c00d37" providerId="ADAL" clId="{070FC705-6845-1D47-A235-08B76C04DA75}" dt="2021-02-23T15:11:30.159" v="2408" actId="20577"/>
        <pc:sldMkLst>
          <pc:docMk/>
          <pc:sldMk cId="803753524" sldId="348"/>
        </pc:sldMkLst>
      </pc:sldChg>
      <pc:sldChg chg="ord modNotesTx">
        <pc:chgData name="Daniel Howarth" userId="aaa98671-683b-4924-a548-fdba38c00d37" providerId="ADAL" clId="{070FC705-6845-1D47-A235-08B76C04DA75}" dt="2021-02-23T16:45:58.384" v="6150" actId="20577"/>
        <pc:sldMkLst>
          <pc:docMk/>
          <pc:sldMk cId="3772591872" sldId="349"/>
        </pc:sldMkLst>
      </pc:sldChg>
      <pc:sldChg chg="modSp mod modNotesTx">
        <pc:chgData name="Daniel Howarth" userId="aaa98671-683b-4924-a548-fdba38c00d37" providerId="ADAL" clId="{070FC705-6845-1D47-A235-08B76C04DA75}" dt="2021-02-23T15:24:38.969" v="2831" actId="20577"/>
        <pc:sldMkLst>
          <pc:docMk/>
          <pc:sldMk cId="1373904700" sldId="352"/>
        </pc:sldMkLst>
        <pc:spChg chg="mod">
          <ac:chgData name="Daniel Howarth" userId="aaa98671-683b-4924-a548-fdba38c00d37" providerId="ADAL" clId="{070FC705-6845-1D47-A235-08B76C04DA75}" dt="2021-02-23T08:15:35.536" v="1" actId="1076"/>
          <ac:spMkLst>
            <pc:docMk/>
            <pc:sldMk cId="1373904700" sldId="352"/>
            <ac:spMk id="2" creationId="{63B18329-38A6-9543-80A5-561B505EE42B}"/>
          </ac:spMkLst>
        </pc:spChg>
        <pc:spChg chg="mod">
          <ac:chgData name="Daniel Howarth" userId="aaa98671-683b-4924-a548-fdba38c00d37" providerId="ADAL" clId="{070FC705-6845-1D47-A235-08B76C04DA75}" dt="2021-02-23T08:15:35.536" v="1" actId="1076"/>
          <ac:spMkLst>
            <pc:docMk/>
            <pc:sldMk cId="1373904700" sldId="352"/>
            <ac:spMk id="3" creationId="{17D4A7FA-DBE4-1549-8323-6C2EA3381590}"/>
          </ac:spMkLst>
        </pc:spChg>
        <pc:spChg chg="mod">
          <ac:chgData name="Daniel Howarth" userId="aaa98671-683b-4924-a548-fdba38c00d37" providerId="ADAL" clId="{070FC705-6845-1D47-A235-08B76C04DA75}" dt="2021-02-23T08:15:35.536" v="1" actId="1076"/>
          <ac:spMkLst>
            <pc:docMk/>
            <pc:sldMk cId="1373904700" sldId="352"/>
            <ac:spMk id="4" creationId="{87176861-7700-EE42-82DD-455F80D49CF1}"/>
          </ac:spMkLst>
        </pc:spChg>
      </pc:sldChg>
      <pc:sldChg chg="modNotesTx">
        <pc:chgData name="Daniel Howarth" userId="aaa98671-683b-4924-a548-fdba38c00d37" providerId="ADAL" clId="{070FC705-6845-1D47-A235-08B76C04DA75}" dt="2021-02-23T15:41:28.938" v="2945" actId="20577"/>
        <pc:sldMkLst>
          <pc:docMk/>
          <pc:sldMk cId="2450456062" sldId="353"/>
        </pc:sldMkLst>
      </pc:sldChg>
      <pc:sldChg chg="ord modNotesTx">
        <pc:chgData name="Daniel Howarth" userId="aaa98671-683b-4924-a548-fdba38c00d37" providerId="ADAL" clId="{070FC705-6845-1D47-A235-08B76C04DA75}" dt="2021-02-23T16:48:10.371" v="6317" actId="20577"/>
        <pc:sldMkLst>
          <pc:docMk/>
          <pc:sldMk cId="231500778" sldId="355"/>
        </pc:sldMkLst>
      </pc:sldChg>
      <pc:sldChg chg="modSp mod modNotesTx">
        <pc:chgData name="Daniel Howarth" userId="aaa98671-683b-4924-a548-fdba38c00d37" providerId="ADAL" clId="{070FC705-6845-1D47-A235-08B76C04DA75}" dt="2021-02-23T16:21:44.083" v="3920" actId="20577"/>
        <pc:sldMkLst>
          <pc:docMk/>
          <pc:sldMk cId="948568234" sldId="356"/>
        </pc:sldMkLst>
        <pc:spChg chg="mod">
          <ac:chgData name="Daniel Howarth" userId="aaa98671-683b-4924-a548-fdba38c00d37" providerId="ADAL" clId="{070FC705-6845-1D47-A235-08B76C04DA75}" dt="2021-02-23T16:11:00.695" v="3185" actId="20577"/>
          <ac:spMkLst>
            <pc:docMk/>
            <pc:sldMk cId="948568234" sldId="356"/>
            <ac:spMk id="2" creationId="{9DBA6AAB-1C21-4A4A-8EBA-7B0EEC8A264C}"/>
          </ac:spMkLst>
        </pc:spChg>
      </pc:sldChg>
      <pc:sldChg chg="modNotesTx">
        <pc:chgData name="Daniel Howarth" userId="aaa98671-683b-4924-a548-fdba38c00d37" providerId="ADAL" clId="{070FC705-6845-1D47-A235-08B76C04DA75}" dt="2021-02-23T13:41:11.437" v="418" actId="20577"/>
        <pc:sldMkLst>
          <pc:docMk/>
          <pc:sldMk cId="4252290081" sldId="358"/>
        </pc:sldMkLst>
      </pc:sldChg>
      <pc:sldChg chg="addSp modSp new mod modNotesTx">
        <pc:chgData name="Daniel Howarth" userId="aaa98671-683b-4924-a548-fdba38c00d37" providerId="ADAL" clId="{070FC705-6845-1D47-A235-08B76C04DA75}" dt="2021-02-23T12:46:29.925" v="151" actId="1076"/>
        <pc:sldMkLst>
          <pc:docMk/>
          <pc:sldMk cId="3139019272" sldId="360"/>
        </pc:sldMkLst>
        <pc:picChg chg="add mod">
          <ac:chgData name="Daniel Howarth" userId="aaa98671-683b-4924-a548-fdba38c00d37" providerId="ADAL" clId="{070FC705-6845-1D47-A235-08B76C04DA75}" dt="2021-02-23T12:46:26.527" v="150" actId="1076"/>
          <ac:picMkLst>
            <pc:docMk/>
            <pc:sldMk cId="3139019272" sldId="360"/>
            <ac:picMk id="2" creationId="{23BF4999-1C95-2445-AC89-803FD65760A5}"/>
          </ac:picMkLst>
        </pc:picChg>
        <pc:picChg chg="add mod">
          <ac:chgData name="Daniel Howarth" userId="aaa98671-683b-4924-a548-fdba38c00d37" providerId="ADAL" clId="{070FC705-6845-1D47-A235-08B76C04DA75}" dt="2021-02-23T12:46:29.925" v="151" actId="1076"/>
          <ac:picMkLst>
            <pc:docMk/>
            <pc:sldMk cId="3139019272" sldId="360"/>
            <ac:picMk id="4" creationId="{507D8466-FC8E-9F48-83BB-C9208A0AF360}"/>
          </ac:picMkLst>
        </pc:picChg>
      </pc:sldChg>
      <pc:sldChg chg="delSp modSp add mod modNotesTx">
        <pc:chgData name="Daniel Howarth" userId="aaa98671-683b-4924-a548-fdba38c00d37" providerId="ADAL" clId="{070FC705-6845-1D47-A235-08B76C04DA75}" dt="2021-02-23T16:18:43.236" v="3582" actId="20577"/>
        <pc:sldMkLst>
          <pc:docMk/>
          <pc:sldMk cId="3411222115" sldId="361"/>
        </pc:sldMkLst>
        <pc:spChg chg="del">
          <ac:chgData name="Daniel Howarth" userId="aaa98671-683b-4924-a548-fdba38c00d37" providerId="ADAL" clId="{070FC705-6845-1D47-A235-08B76C04DA75}" dt="2021-02-23T12:51:32.218" v="153" actId="478"/>
          <ac:spMkLst>
            <pc:docMk/>
            <pc:sldMk cId="3411222115" sldId="361"/>
            <ac:spMk id="2" creationId="{C725507F-E116-7B42-8000-16D3D68286F4}"/>
          </ac:spMkLst>
        </pc:spChg>
        <pc:spChg chg="del">
          <ac:chgData name="Daniel Howarth" userId="aaa98671-683b-4924-a548-fdba38c00d37" providerId="ADAL" clId="{070FC705-6845-1D47-A235-08B76C04DA75}" dt="2021-02-23T12:51:34.265" v="154" actId="478"/>
          <ac:spMkLst>
            <pc:docMk/>
            <pc:sldMk cId="3411222115" sldId="361"/>
            <ac:spMk id="3" creationId="{7005F7A4-FEA1-144A-B40E-3149157ADFFF}"/>
          </ac:spMkLst>
        </pc:spChg>
        <pc:spChg chg="del">
          <ac:chgData name="Daniel Howarth" userId="aaa98671-683b-4924-a548-fdba38c00d37" providerId="ADAL" clId="{070FC705-6845-1D47-A235-08B76C04DA75}" dt="2021-02-23T12:51:36.166" v="155" actId="478"/>
          <ac:spMkLst>
            <pc:docMk/>
            <pc:sldMk cId="3411222115" sldId="361"/>
            <ac:spMk id="4" creationId="{C94720BD-9F7F-B141-B285-A843E23E0D85}"/>
          </ac:spMkLst>
        </pc:spChg>
        <pc:spChg chg="mod">
          <ac:chgData name="Daniel Howarth" userId="aaa98671-683b-4924-a548-fdba38c00d37" providerId="ADAL" clId="{070FC705-6845-1D47-A235-08B76C04DA75}" dt="2021-02-23T12:53:00.642" v="209" actId="313"/>
          <ac:spMkLst>
            <pc:docMk/>
            <pc:sldMk cId="3411222115" sldId="361"/>
            <ac:spMk id="5" creationId="{4B3056A7-92A6-654E-BA6A-4406DD9E8C59}"/>
          </ac:spMkLst>
        </pc:spChg>
      </pc:sldChg>
      <pc:sldChg chg="modSp add mod ord modNotesTx">
        <pc:chgData name="Daniel Howarth" userId="aaa98671-683b-4924-a548-fdba38c00d37" providerId="ADAL" clId="{070FC705-6845-1D47-A235-08B76C04DA75}" dt="2021-02-23T16:21:11.558" v="3909" actId="20577"/>
        <pc:sldMkLst>
          <pc:docMk/>
          <pc:sldMk cId="1282687727" sldId="362"/>
        </pc:sldMkLst>
        <pc:spChg chg="mod">
          <ac:chgData name="Daniel Howarth" userId="aaa98671-683b-4924-a548-fdba38c00d37" providerId="ADAL" clId="{070FC705-6845-1D47-A235-08B76C04DA75}" dt="2021-02-23T12:54:17.817" v="226" actId="20577"/>
          <ac:spMkLst>
            <pc:docMk/>
            <pc:sldMk cId="1282687727" sldId="362"/>
            <ac:spMk id="2" creationId="{63B18329-38A6-9543-80A5-561B505EE42B}"/>
          </ac:spMkLst>
        </pc:spChg>
        <pc:spChg chg="mod">
          <ac:chgData name="Daniel Howarth" userId="aaa98671-683b-4924-a548-fdba38c00d37" providerId="ADAL" clId="{070FC705-6845-1D47-A235-08B76C04DA75}" dt="2021-02-23T12:54:08.615" v="215" actId="1076"/>
          <ac:spMkLst>
            <pc:docMk/>
            <pc:sldMk cId="1282687727" sldId="362"/>
            <ac:spMk id="3" creationId="{17D4A7FA-DBE4-1549-8323-6C2EA3381590}"/>
          </ac:spMkLst>
        </pc:spChg>
        <pc:spChg chg="mod">
          <ac:chgData name="Daniel Howarth" userId="aaa98671-683b-4924-a548-fdba38c00d37" providerId="ADAL" clId="{070FC705-6845-1D47-A235-08B76C04DA75}" dt="2021-02-23T12:54:12.878" v="216" actId="1076"/>
          <ac:spMkLst>
            <pc:docMk/>
            <pc:sldMk cId="1282687727" sldId="362"/>
            <ac:spMk id="4" creationId="{87176861-7700-EE42-82DD-455F80D49CF1}"/>
          </ac:spMkLst>
        </pc:spChg>
      </pc:sldChg>
      <pc:sldChg chg="addSp modSp new mod modNotesTx">
        <pc:chgData name="Daniel Howarth" userId="aaa98671-683b-4924-a548-fdba38c00d37" providerId="ADAL" clId="{070FC705-6845-1D47-A235-08B76C04DA75}" dt="2021-02-23T16:49:03.540" v="6450" actId="20577"/>
        <pc:sldMkLst>
          <pc:docMk/>
          <pc:sldMk cId="1522035782" sldId="363"/>
        </pc:sldMkLst>
        <pc:picChg chg="add mod">
          <ac:chgData name="Daniel Howarth" userId="aaa98671-683b-4924-a548-fdba38c00d37" providerId="ADAL" clId="{070FC705-6845-1D47-A235-08B76C04DA75}" dt="2021-02-23T12:57:55.463" v="236" actId="1076"/>
          <ac:picMkLst>
            <pc:docMk/>
            <pc:sldMk cId="1522035782" sldId="363"/>
            <ac:picMk id="3" creationId="{2635A878-B052-7643-A335-97D187C5E3D5}"/>
          </ac:picMkLst>
        </pc:picChg>
      </pc:sldChg>
      <pc:sldChg chg="modSp add mod ord modNotesTx">
        <pc:chgData name="Daniel Howarth" userId="aaa98671-683b-4924-a548-fdba38c00d37" providerId="ADAL" clId="{070FC705-6845-1D47-A235-08B76C04DA75}" dt="2021-02-23T16:40:46.706" v="5423" actId="20577"/>
        <pc:sldMkLst>
          <pc:docMk/>
          <pc:sldMk cId="2412352556" sldId="364"/>
        </pc:sldMkLst>
        <pc:spChg chg="mod">
          <ac:chgData name="Daniel Howarth" userId="aaa98671-683b-4924-a548-fdba38c00d37" providerId="ADAL" clId="{070FC705-6845-1D47-A235-08B76C04DA75}" dt="2021-02-23T16:38:46.981" v="5241" actId="20577"/>
          <ac:spMkLst>
            <pc:docMk/>
            <pc:sldMk cId="2412352556" sldId="364"/>
            <ac:spMk id="2" creationId="{9DBA6AAB-1C21-4A4A-8EBA-7B0EEC8A264C}"/>
          </ac:spMkLst>
        </pc:spChg>
      </pc:sldChg>
      <pc:sldChg chg="modSp add mod ord modNotesTx">
        <pc:chgData name="Daniel Howarth" userId="aaa98671-683b-4924-a548-fdba38c00d37" providerId="ADAL" clId="{070FC705-6845-1D47-A235-08B76C04DA75}" dt="2021-02-23T16:51:42.742" v="6772" actId="20577"/>
        <pc:sldMkLst>
          <pc:docMk/>
          <pc:sldMk cId="1647618132" sldId="365"/>
        </pc:sldMkLst>
        <pc:spChg chg="mod">
          <ac:chgData name="Daniel Howarth" userId="aaa98671-683b-4924-a548-fdba38c00d37" providerId="ADAL" clId="{070FC705-6845-1D47-A235-08B76C04DA75}" dt="2021-02-23T16:51:29.119" v="6751" actId="14100"/>
          <ac:spMkLst>
            <pc:docMk/>
            <pc:sldMk cId="1647618132" sldId="365"/>
            <ac:spMk id="2" creationId="{9DBA6AAB-1C21-4A4A-8EBA-7B0EEC8A264C}"/>
          </ac:spMkLst>
        </pc:spChg>
      </pc:sldChg>
      <pc:sldChg chg="addSp modSp new modAnim modNotesTx">
        <pc:chgData name="Daniel Howarth" userId="aaa98671-683b-4924-a548-fdba38c00d37" providerId="ADAL" clId="{070FC705-6845-1D47-A235-08B76C04DA75}" dt="2021-02-23T14:54:27.685" v="897" actId="20577"/>
        <pc:sldMkLst>
          <pc:docMk/>
          <pc:sldMk cId="2686157777" sldId="366"/>
        </pc:sldMkLst>
        <pc:picChg chg="add mod">
          <ac:chgData name="Daniel Howarth" userId="aaa98671-683b-4924-a548-fdba38c00d37" providerId="ADAL" clId="{070FC705-6845-1D47-A235-08B76C04DA75}" dt="2021-02-23T14:50:40.917" v="815" actId="1076"/>
          <ac:picMkLst>
            <pc:docMk/>
            <pc:sldMk cId="2686157777" sldId="366"/>
            <ac:picMk id="1026" creationId="{2D40F722-7E36-3240-831F-58B30E8D7DC9}"/>
          </ac:picMkLst>
        </pc:picChg>
        <pc:picChg chg="add mod">
          <ac:chgData name="Daniel Howarth" userId="aaa98671-683b-4924-a548-fdba38c00d37" providerId="ADAL" clId="{070FC705-6845-1D47-A235-08B76C04DA75}" dt="2021-02-23T14:50:57.128" v="820" actId="1076"/>
          <ac:picMkLst>
            <pc:docMk/>
            <pc:sldMk cId="2686157777" sldId="366"/>
            <ac:picMk id="1028" creationId="{A44469E8-DF35-9B4B-BC24-DFB4F2998957}"/>
          </ac:picMkLst>
        </pc:picChg>
      </pc:sldChg>
      <pc:sldChg chg="addSp delSp modSp new modNotesTx">
        <pc:chgData name="Daniel Howarth" userId="aaa98671-683b-4924-a548-fdba38c00d37" providerId="ADAL" clId="{070FC705-6845-1D47-A235-08B76C04DA75}" dt="2021-02-23T16:17:44.498" v="3465" actId="20577"/>
        <pc:sldMkLst>
          <pc:docMk/>
          <pc:sldMk cId="2890921149" sldId="367"/>
        </pc:sldMkLst>
        <pc:picChg chg="add del mod">
          <ac:chgData name="Daniel Howarth" userId="aaa98671-683b-4924-a548-fdba38c00d37" providerId="ADAL" clId="{070FC705-6845-1D47-A235-08B76C04DA75}" dt="2021-02-23T15:02:56.743" v="1446" actId="478"/>
          <ac:picMkLst>
            <pc:docMk/>
            <pc:sldMk cId="2890921149" sldId="367"/>
            <ac:picMk id="2050" creationId="{800C170A-F530-BE40-827F-471BDD059227}"/>
          </ac:picMkLst>
        </pc:picChg>
        <pc:picChg chg="add mod">
          <ac:chgData name="Daniel Howarth" userId="aaa98671-683b-4924-a548-fdba38c00d37" providerId="ADAL" clId="{070FC705-6845-1D47-A235-08B76C04DA75}" dt="2021-02-23T15:03:04.023" v="1449" actId="1076"/>
          <ac:picMkLst>
            <pc:docMk/>
            <pc:sldMk cId="2890921149" sldId="367"/>
            <ac:picMk id="2052" creationId="{8A5E8FB3-23AC-7148-BE5B-500D58B2638C}"/>
          </ac:picMkLst>
        </pc:picChg>
      </pc:sldChg>
      <pc:sldChg chg="addSp modSp new mod modClrScheme chgLayout modNotesTx">
        <pc:chgData name="Daniel Howarth" userId="aaa98671-683b-4924-a548-fdba38c00d37" providerId="ADAL" clId="{070FC705-6845-1D47-A235-08B76C04DA75}" dt="2021-02-23T16:29:27.788" v="4304" actId="20577"/>
        <pc:sldMkLst>
          <pc:docMk/>
          <pc:sldMk cId="2523148024" sldId="368"/>
        </pc:sldMkLst>
        <pc:picChg chg="add mod">
          <ac:chgData name="Daniel Howarth" userId="aaa98671-683b-4924-a548-fdba38c00d37" providerId="ADAL" clId="{070FC705-6845-1D47-A235-08B76C04DA75}" dt="2021-02-23T16:24:25.993" v="3928" actId="1076"/>
          <ac:picMkLst>
            <pc:docMk/>
            <pc:sldMk cId="2523148024" sldId="368"/>
            <ac:picMk id="3" creationId="{0E077FEF-34A1-344B-8187-1AF5858C0989}"/>
          </ac:picMkLst>
        </pc:picChg>
      </pc:sldChg>
      <pc:sldChg chg="addSp delSp modSp add mod modNotesTx">
        <pc:chgData name="Daniel Howarth" userId="aaa98671-683b-4924-a548-fdba38c00d37" providerId="ADAL" clId="{070FC705-6845-1D47-A235-08B76C04DA75}" dt="2021-02-23T16:33:02.082" v="4598" actId="20577"/>
        <pc:sldMkLst>
          <pc:docMk/>
          <pc:sldMk cId="189646398" sldId="369"/>
        </pc:sldMkLst>
        <pc:spChg chg="add mod">
          <ac:chgData name="Daniel Howarth" userId="aaa98671-683b-4924-a548-fdba38c00d37" providerId="ADAL" clId="{070FC705-6845-1D47-A235-08B76C04DA75}" dt="2021-02-23T16:31:28.852" v="4371" actId="14100"/>
          <ac:spMkLst>
            <pc:docMk/>
            <pc:sldMk cId="189646398" sldId="369"/>
            <ac:spMk id="5" creationId="{AD24CBBC-CE60-AC48-BE9D-61EFA1A853EF}"/>
          </ac:spMkLst>
        </pc:spChg>
        <pc:picChg chg="del">
          <ac:chgData name="Daniel Howarth" userId="aaa98671-683b-4924-a548-fdba38c00d37" providerId="ADAL" clId="{070FC705-6845-1D47-A235-08B76C04DA75}" dt="2021-02-23T16:29:35.126" v="4306" actId="478"/>
          <ac:picMkLst>
            <pc:docMk/>
            <pc:sldMk cId="189646398" sldId="369"/>
            <ac:picMk id="3" creationId="{0E077FEF-34A1-344B-8187-1AF5858C0989}"/>
          </ac:picMkLst>
        </pc:picChg>
        <pc:picChg chg="add mod">
          <ac:chgData name="Daniel Howarth" userId="aaa98671-683b-4924-a548-fdba38c00d37" providerId="ADAL" clId="{070FC705-6845-1D47-A235-08B76C04DA75}" dt="2021-02-23T16:29:55.441" v="4313" actId="1076"/>
          <ac:picMkLst>
            <pc:docMk/>
            <pc:sldMk cId="189646398" sldId="369"/>
            <ac:picMk id="4" creationId="{0C1B3175-DA75-AC47-80FE-652CDA9212EC}"/>
          </ac:picMkLst>
        </pc:picChg>
      </pc:sldChg>
    </pc:docChg>
  </pc:docChgLst>
  <pc:docChgLst>
    <pc:chgData name="Daniel Howarth" userId="aaa98671-683b-4924-a548-fdba38c00d37" providerId="ADAL" clId="{EA8517C3-C224-6E41-B23F-306357C9B51D}"/>
    <pc:docChg chg="modSld">
      <pc:chgData name="Daniel Howarth" userId="aaa98671-683b-4924-a548-fdba38c00d37" providerId="ADAL" clId="{EA8517C3-C224-6E41-B23F-306357C9B51D}" dt="2021-04-14T15:18:08.854" v="56" actId="20577"/>
      <pc:docMkLst>
        <pc:docMk/>
      </pc:docMkLst>
      <pc:sldChg chg="modSp mod">
        <pc:chgData name="Daniel Howarth" userId="aaa98671-683b-4924-a548-fdba38c00d37" providerId="ADAL" clId="{EA8517C3-C224-6E41-B23F-306357C9B51D}" dt="2021-04-14T15:18:08.854" v="56" actId="20577"/>
        <pc:sldMkLst>
          <pc:docMk/>
          <pc:sldMk cId="1183691108" sldId="466"/>
        </pc:sldMkLst>
        <pc:spChg chg="mod">
          <ac:chgData name="Daniel Howarth" userId="aaa98671-683b-4924-a548-fdba38c00d37" providerId="ADAL" clId="{EA8517C3-C224-6E41-B23F-306357C9B51D}" dt="2021-04-14T15:18:08.854" v="56" actId="20577"/>
          <ac:spMkLst>
            <pc:docMk/>
            <pc:sldMk cId="1183691108" sldId="466"/>
            <ac:spMk id="2" creationId="{5F503041-4FA9-5044-BB06-8A2029C7483B}"/>
          </ac:spMkLst>
        </pc:spChg>
      </pc:sldChg>
    </pc:docChg>
  </pc:docChgLst>
  <pc:docChgLst>
    <pc:chgData name="Daniel Howarth" userId="aaa98671-683b-4924-a548-fdba38c00d37" providerId="ADAL" clId="{2ED6CE12-D6E1-5747-B5C4-6C230F33B196}"/>
    <pc:docChg chg="undo redo custSel addSld delSld modSld sldOrd">
      <pc:chgData name="Daniel Howarth" userId="aaa98671-683b-4924-a548-fdba38c00d37" providerId="ADAL" clId="{2ED6CE12-D6E1-5747-B5C4-6C230F33B196}" dt="2021-03-11T16:28:17.571" v="15971" actId="20577"/>
      <pc:docMkLst>
        <pc:docMk/>
      </pc:docMkLst>
      <pc:sldChg chg="add del ord">
        <pc:chgData name="Daniel Howarth" userId="aaa98671-683b-4924-a548-fdba38c00d37" providerId="ADAL" clId="{2ED6CE12-D6E1-5747-B5C4-6C230F33B196}" dt="2021-03-11T07:09:55.642" v="741" actId="2696"/>
        <pc:sldMkLst>
          <pc:docMk/>
          <pc:sldMk cId="3241354237" sldId="268"/>
        </pc:sldMkLst>
      </pc:sldChg>
      <pc:sldChg chg="del mod modShow">
        <pc:chgData name="Daniel Howarth" userId="aaa98671-683b-4924-a548-fdba38c00d37" providerId="ADAL" clId="{2ED6CE12-D6E1-5747-B5C4-6C230F33B196}" dt="2021-03-11T08:55:47.885" v="4775" actId="2696"/>
        <pc:sldMkLst>
          <pc:docMk/>
          <pc:sldMk cId="1186176331" sldId="273"/>
        </pc:sldMkLst>
      </pc:sldChg>
      <pc:sldChg chg="addSp delSp modSp mod modNotesTx">
        <pc:chgData name="Daniel Howarth" userId="aaa98671-683b-4924-a548-fdba38c00d37" providerId="ADAL" clId="{2ED6CE12-D6E1-5747-B5C4-6C230F33B196}" dt="2021-03-11T16:28:17.571" v="15971" actId="20577"/>
        <pc:sldMkLst>
          <pc:docMk/>
          <pc:sldMk cId="4150841609" sldId="274"/>
        </pc:sldMkLst>
        <pc:spChg chg="mod">
          <ac:chgData name="Daniel Howarth" userId="aaa98671-683b-4924-a548-fdba38c00d37" providerId="ADAL" clId="{2ED6CE12-D6E1-5747-B5C4-6C230F33B196}" dt="2021-03-11T16:26:49.957" v="15951" actId="20577"/>
          <ac:spMkLst>
            <pc:docMk/>
            <pc:sldMk cId="4150841609" sldId="274"/>
            <ac:spMk id="2" creationId="{FB19C05E-CADF-794C-AB96-1D5F4D7802EA}"/>
          </ac:spMkLst>
        </pc:spChg>
        <pc:spChg chg="mod">
          <ac:chgData name="Daniel Howarth" userId="aaa98671-683b-4924-a548-fdba38c00d37" providerId="ADAL" clId="{2ED6CE12-D6E1-5747-B5C4-6C230F33B196}" dt="2021-03-11T16:28:17.571" v="15971" actId="20577"/>
          <ac:spMkLst>
            <pc:docMk/>
            <pc:sldMk cId="4150841609" sldId="274"/>
            <ac:spMk id="4" creationId="{9BFAF200-0ECF-E249-B3FF-D54E1D560AD7}"/>
          </ac:spMkLst>
        </pc:spChg>
        <pc:spChg chg="add del mod">
          <ac:chgData name="Daniel Howarth" userId="aaa98671-683b-4924-a548-fdba38c00d37" providerId="ADAL" clId="{2ED6CE12-D6E1-5747-B5C4-6C230F33B196}" dt="2021-03-11T13:54:25.951" v="14973"/>
          <ac:spMkLst>
            <pc:docMk/>
            <pc:sldMk cId="4150841609" sldId="274"/>
            <ac:spMk id="5" creationId="{97E9F914-08EF-944E-AA5B-E5A231B3AD76}"/>
          </ac:spMkLst>
        </pc:spChg>
        <pc:spChg chg="add del mod">
          <ac:chgData name="Daniel Howarth" userId="aaa98671-683b-4924-a548-fdba38c00d37" providerId="ADAL" clId="{2ED6CE12-D6E1-5747-B5C4-6C230F33B196}" dt="2021-03-11T13:54:25.951" v="14973"/>
          <ac:spMkLst>
            <pc:docMk/>
            <pc:sldMk cId="4150841609" sldId="274"/>
            <ac:spMk id="6" creationId="{5D6E6DB7-85E8-994C-B69B-307E78EF9D16}"/>
          </ac:spMkLst>
        </pc:spChg>
        <pc:spChg chg="add mod">
          <ac:chgData name="Daniel Howarth" userId="aaa98671-683b-4924-a548-fdba38c00d37" providerId="ADAL" clId="{2ED6CE12-D6E1-5747-B5C4-6C230F33B196}" dt="2021-03-11T13:54:40.406" v="14978" actId="14100"/>
          <ac:spMkLst>
            <pc:docMk/>
            <pc:sldMk cId="4150841609" sldId="274"/>
            <ac:spMk id="7" creationId="{14BA3761-04AB-F34A-A7D1-9A56438E7242}"/>
          </ac:spMkLst>
        </pc:spChg>
        <pc:spChg chg="add mod">
          <ac:chgData name="Daniel Howarth" userId="aaa98671-683b-4924-a548-fdba38c00d37" providerId="ADAL" clId="{2ED6CE12-D6E1-5747-B5C4-6C230F33B196}" dt="2021-03-11T13:54:51.947" v="14986" actId="1076"/>
          <ac:spMkLst>
            <pc:docMk/>
            <pc:sldMk cId="4150841609" sldId="274"/>
            <ac:spMk id="8" creationId="{629890EF-88A5-D049-994C-DE854CE0A2DD}"/>
          </ac:spMkLst>
        </pc:spChg>
      </pc:sldChg>
      <pc:sldChg chg="del mod modShow">
        <pc:chgData name="Daniel Howarth" userId="aaa98671-683b-4924-a548-fdba38c00d37" providerId="ADAL" clId="{2ED6CE12-D6E1-5747-B5C4-6C230F33B196}" dt="2021-03-11T08:55:47.885" v="4775" actId="2696"/>
        <pc:sldMkLst>
          <pc:docMk/>
          <pc:sldMk cId="863194625" sldId="277"/>
        </pc:sldMkLst>
      </pc:sldChg>
      <pc:sldChg chg="del mod modShow">
        <pc:chgData name="Daniel Howarth" userId="aaa98671-683b-4924-a548-fdba38c00d37" providerId="ADAL" clId="{2ED6CE12-D6E1-5747-B5C4-6C230F33B196}" dt="2021-03-11T08:55:47.885" v="4775" actId="2696"/>
        <pc:sldMkLst>
          <pc:docMk/>
          <pc:sldMk cId="3207713128" sldId="278"/>
        </pc:sldMkLst>
      </pc:sldChg>
      <pc:sldChg chg="delSp modSp add mod ord modClrScheme chgLayout modNotesTx">
        <pc:chgData name="Daniel Howarth" userId="aaa98671-683b-4924-a548-fdba38c00d37" providerId="ADAL" clId="{2ED6CE12-D6E1-5747-B5C4-6C230F33B196}" dt="2021-03-11T16:14:15.357" v="15418" actId="113"/>
        <pc:sldMkLst>
          <pc:docMk/>
          <pc:sldMk cId="2326919028" sldId="316"/>
        </pc:sldMkLst>
        <pc:spChg chg="del mod">
          <ac:chgData name="Daniel Howarth" userId="aaa98671-683b-4924-a548-fdba38c00d37" providerId="ADAL" clId="{2ED6CE12-D6E1-5747-B5C4-6C230F33B196}" dt="2021-03-10T09:27:18.611" v="55" actId="700"/>
          <ac:spMkLst>
            <pc:docMk/>
            <pc:sldMk cId="2326919028" sldId="316"/>
            <ac:spMk id="5" creationId="{B4AB9CD5-6712-2846-A18D-E93F8C54C15B}"/>
          </ac:spMkLst>
        </pc:spChg>
      </pc:sldChg>
      <pc:sldChg chg="delSp modSp add mod ord modClrScheme chgLayout modNotesTx">
        <pc:chgData name="Daniel Howarth" userId="aaa98671-683b-4924-a548-fdba38c00d37" providerId="ADAL" clId="{2ED6CE12-D6E1-5747-B5C4-6C230F33B196}" dt="2021-03-11T13:33:07.632" v="12485" actId="20577"/>
        <pc:sldMkLst>
          <pc:docMk/>
          <pc:sldMk cId="3245641737" sldId="346"/>
        </pc:sldMkLst>
        <pc:spChg chg="del mod">
          <ac:chgData name="Daniel Howarth" userId="aaa98671-683b-4924-a548-fdba38c00d37" providerId="ADAL" clId="{2ED6CE12-D6E1-5747-B5C4-6C230F33B196}" dt="2021-03-10T09:27:18.611" v="55" actId="700"/>
          <ac:spMkLst>
            <pc:docMk/>
            <pc:sldMk cId="3245641737" sldId="346"/>
            <ac:spMk id="5" creationId="{B4AB9CD5-6712-2846-A18D-E93F8C54C15B}"/>
          </ac:spMkLst>
        </pc:spChg>
      </pc:sldChg>
      <pc:sldChg chg="modSp add mod modNotesTx">
        <pc:chgData name="Daniel Howarth" userId="aaa98671-683b-4924-a548-fdba38c00d37" providerId="ADAL" clId="{2ED6CE12-D6E1-5747-B5C4-6C230F33B196}" dt="2021-03-11T13:53:43.237" v="14967" actId="20577"/>
        <pc:sldMkLst>
          <pc:docMk/>
          <pc:sldMk cId="1481731305" sldId="347"/>
        </pc:sldMkLst>
        <pc:spChg chg="mod">
          <ac:chgData name="Daniel Howarth" userId="aaa98671-683b-4924-a548-fdba38c00d37" providerId="ADAL" clId="{2ED6CE12-D6E1-5747-B5C4-6C230F33B196}" dt="2021-03-11T13:48:55.732" v="14366" actId="20577"/>
          <ac:spMkLst>
            <pc:docMk/>
            <pc:sldMk cId="1481731305" sldId="347"/>
            <ac:spMk id="2" creationId="{77EAEF55-33BC-3842-A94C-ADC30BAC52A8}"/>
          </ac:spMkLst>
        </pc:spChg>
      </pc:sldChg>
      <pc:sldChg chg="modNotesTx">
        <pc:chgData name="Daniel Howarth" userId="aaa98671-683b-4924-a548-fdba38c00d37" providerId="ADAL" clId="{2ED6CE12-D6E1-5747-B5C4-6C230F33B196}" dt="2021-03-11T07:21:35.548" v="2444" actId="20577"/>
        <pc:sldMkLst>
          <pc:docMk/>
          <pc:sldMk cId="803753524" sldId="348"/>
        </pc:sldMkLst>
      </pc:sldChg>
      <pc:sldChg chg="mod modShow">
        <pc:chgData name="Daniel Howarth" userId="aaa98671-683b-4924-a548-fdba38c00d37" providerId="ADAL" clId="{2ED6CE12-D6E1-5747-B5C4-6C230F33B196}" dt="2021-03-11T13:41:03.720" v="13622" actId="729"/>
        <pc:sldMkLst>
          <pc:docMk/>
          <pc:sldMk cId="3772591872" sldId="349"/>
        </pc:sldMkLst>
      </pc:sldChg>
      <pc:sldChg chg="del mod modShow">
        <pc:chgData name="Daniel Howarth" userId="aaa98671-683b-4924-a548-fdba38c00d37" providerId="ADAL" clId="{2ED6CE12-D6E1-5747-B5C4-6C230F33B196}" dt="2021-03-11T08:55:47.885" v="4775" actId="2696"/>
        <pc:sldMkLst>
          <pc:docMk/>
          <pc:sldMk cId="840271337" sldId="350"/>
        </pc:sldMkLst>
      </pc:sldChg>
      <pc:sldChg chg="modNotesTx">
        <pc:chgData name="Daniel Howarth" userId="aaa98671-683b-4924-a548-fdba38c00d37" providerId="ADAL" clId="{2ED6CE12-D6E1-5747-B5C4-6C230F33B196}" dt="2021-03-11T16:15:59.924" v="15419" actId="20577"/>
        <pc:sldMkLst>
          <pc:docMk/>
          <pc:sldMk cId="1373904700" sldId="352"/>
        </pc:sldMkLst>
      </pc:sldChg>
      <pc:sldChg chg="modSp add mod modShow">
        <pc:chgData name="Daniel Howarth" userId="aaa98671-683b-4924-a548-fdba38c00d37" providerId="ADAL" clId="{2ED6CE12-D6E1-5747-B5C4-6C230F33B196}" dt="2021-03-11T13:39:20.854" v="13403" actId="729"/>
        <pc:sldMkLst>
          <pc:docMk/>
          <pc:sldMk cId="379166705" sldId="354"/>
        </pc:sldMkLst>
        <pc:spChg chg="mod">
          <ac:chgData name="Daniel Howarth" userId="aaa98671-683b-4924-a548-fdba38c00d37" providerId="ADAL" clId="{2ED6CE12-D6E1-5747-B5C4-6C230F33B196}" dt="2021-03-11T08:52:08.496" v="4062" actId="20577"/>
          <ac:spMkLst>
            <pc:docMk/>
            <pc:sldMk cId="379166705" sldId="354"/>
            <ac:spMk id="2" creationId="{9DBA6AAB-1C21-4A4A-8EBA-7B0EEC8A264C}"/>
          </ac:spMkLst>
        </pc:spChg>
      </pc:sldChg>
      <pc:sldChg chg="del mod modShow">
        <pc:chgData name="Daniel Howarth" userId="aaa98671-683b-4924-a548-fdba38c00d37" providerId="ADAL" clId="{2ED6CE12-D6E1-5747-B5C4-6C230F33B196}" dt="2021-03-11T08:51:47.255" v="4056" actId="2696"/>
        <pc:sldMkLst>
          <pc:docMk/>
          <pc:sldMk cId="616709921" sldId="354"/>
        </pc:sldMkLst>
      </pc:sldChg>
      <pc:sldChg chg="modSp mod modShow">
        <pc:chgData name="Daniel Howarth" userId="aaa98671-683b-4924-a548-fdba38c00d37" providerId="ADAL" clId="{2ED6CE12-D6E1-5747-B5C4-6C230F33B196}" dt="2021-03-11T13:41:03.720" v="13622" actId="729"/>
        <pc:sldMkLst>
          <pc:docMk/>
          <pc:sldMk cId="231500778" sldId="355"/>
        </pc:sldMkLst>
        <pc:spChg chg="mod">
          <ac:chgData name="Daniel Howarth" userId="aaa98671-683b-4924-a548-fdba38c00d37" providerId="ADAL" clId="{2ED6CE12-D6E1-5747-B5C4-6C230F33B196}" dt="2021-03-11T07:24:30.750" v="2481" actId="20577"/>
          <ac:spMkLst>
            <pc:docMk/>
            <pc:sldMk cId="231500778" sldId="355"/>
            <ac:spMk id="2" creationId="{9DBA6AAB-1C21-4A4A-8EBA-7B0EEC8A264C}"/>
          </ac:spMkLst>
        </pc:spChg>
      </pc:sldChg>
      <pc:sldChg chg="modSp mod ord modNotesTx">
        <pc:chgData name="Daniel Howarth" userId="aaa98671-683b-4924-a548-fdba38c00d37" providerId="ADAL" clId="{2ED6CE12-D6E1-5747-B5C4-6C230F33B196}" dt="2021-03-11T07:27:30.428" v="2692" actId="20577"/>
        <pc:sldMkLst>
          <pc:docMk/>
          <pc:sldMk cId="948568234" sldId="356"/>
        </pc:sldMkLst>
        <pc:spChg chg="mod">
          <ac:chgData name="Daniel Howarth" userId="aaa98671-683b-4924-a548-fdba38c00d37" providerId="ADAL" clId="{2ED6CE12-D6E1-5747-B5C4-6C230F33B196}" dt="2021-03-11T07:25:33.330" v="2496" actId="255"/>
          <ac:spMkLst>
            <pc:docMk/>
            <pc:sldMk cId="948568234" sldId="356"/>
            <ac:spMk id="2" creationId="{9DBA6AAB-1C21-4A4A-8EBA-7B0EEC8A264C}"/>
          </ac:spMkLst>
        </pc:spChg>
      </pc:sldChg>
      <pc:sldChg chg="del mod modShow">
        <pc:chgData name="Daniel Howarth" userId="aaa98671-683b-4924-a548-fdba38c00d37" providerId="ADAL" clId="{2ED6CE12-D6E1-5747-B5C4-6C230F33B196}" dt="2021-03-11T08:55:47.885" v="4775" actId="2696"/>
        <pc:sldMkLst>
          <pc:docMk/>
          <pc:sldMk cId="3592225362" sldId="357"/>
        </pc:sldMkLst>
      </pc:sldChg>
      <pc:sldChg chg="add mod modShow">
        <pc:chgData name="Daniel Howarth" userId="aaa98671-683b-4924-a548-fdba38c00d37" providerId="ADAL" clId="{2ED6CE12-D6E1-5747-B5C4-6C230F33B196}" dt="2021-03-11T13:39:20.854" v="13403" actId="729"/>
        <pc:sldMkLst>
          <pc:docMk/>
          <pc:sldMk cId="1534673329" sldId="358"/>
        </pc:sldMkLst>
      </pc:sldChg>
      <pc:sldChg chg="del mod modShow">
        <pc:chgData name="Daniel Howarth" userId="aaa98671-683b-4924-a548-fdba38c00d37" providerId="ADAL" clId="{2ED6CE12-D6E1-5747-B5C4-6C230F33B196}" dt="2021-03-11T08:51:47.255" v="4056" actId="2696"/>
        <pc:sldMkLst>
          <pc:docMk/>
          <pc:sldMk cId="4252290081" sldId="358"/>
        </pc:sldMkLst>
      </pc:sldChg>
      <pc:sldChg chg="del mod modShow">
        <pc:chgData name="Daniel Howarth" userId="aaa98671-683b-4924-a548-fdba38c00d37" providerId="ADAL" clId="{2ED6CE12-D6E1-5747-B5C4-6C230F33B196}" dt="2021-03-11T08:51:47.255" v="4056" actId="2696"/>
        <pc:sldMkLst>
          <pc:docMk/>
          <pc:sldMk cId="1844394178" sldId="359"/>
        </pc:sldMkLst>
      </pc:sldChg>
      <pc:sldChg chg="add mod modShow">
        <pc:chgData name="Daniel Howarth" userId="aaa98671-683b-4924-a548-fdba38c00d37" providerId="ADAL" clId="{2ED6CE12-D6E1-5747-B5C4-6C230F33B196}" dt="2021-03-11T13:39:20.854" v="13403" actId="729"/>
        <pc:sldMkLst>
          <pc:docMk/>
          <pc:sldMk cId="3779529449" sldId="359"/>
        </pc:sldMkLst>
      </pc:sldChg>
      <pc:sldChg chg="modSp mod modNotesTx">
        <pc:chgData name="Daniel Howarth" userId="aaa98671-683b-4924-a548-fdba38c00d37" providerId="ADAL" clId="{2ED6CE12-D6E1-5747-B5C4-6C230F33B196}" dt="2021-03-11T07:09:26.552" v="740" actId="20577"/>
        <pc:sldMkLst>
          <pc:docMk/>
          <pc:sldMk cId="3411222115" sldId="361"/>
        </pc:sldMkLst>
        <pc:spChg chg="mod">
          <ac:chgData name="Daniel Howarth" userId="aaa98671-683b-4924-a548-fdba38c00d37" providerId="ADAL" clId="{2ED6CE12-D6E1-5747-B5C4-6C230F33B196}" dt="2021-03-11T07:08:36.253" v="691" actId="20577"/>
          <ac:spMkLst>
            <pc:docMk/>
            <pc:sldMk cId="3411222115" sldId="361"/>
            <ac:spMk id="5" creationId="{4B3056A7-92A6-654E-BA6A-4406DD9E8C59}"/>
          </ac:spMkLst>
        </pc:spChg>
      </pc:sldChg>
      <pc:sldChg chg="modSp mod modNotesTx">
        <pc:chgData name="Daniel Howarth" userId="aaa98671-683b-4924-a548-fdba38c00d37" providerId="ADAL" clId="{2ED6CE12-D6E1-5747-B5C4-6C230F33B196}" dt="2021-03-11T16:12:33.728" v="15404" actId="20577"/>
        <pc:sldMkLst>
          <pc:docMk/>
          <pc:sldMk cId="1282687727" sldId="362"/>
        </pc:sldMkLst>
        <pc:spChg chg="mod">
          <ac:chgData name="Daniel Howarth" userId="aaa98671-683b-4924-a548-fdba38c00d37" providerId="ADAL" clId="{2ED6CE12-D6E1-5747-B5C4-6C230F33B196}" dt="2021-03-11T10:14:25.686" v="5366" actId="113"/>
          <ac:spMkLst>
            <pc:docMk/>
            <pc:sldMk cId="1282687727" sldId="362"/>
            <ac:spMk id="2" creationId="{63B18329-38A6-9543-80A5-561B505EE42B}"/>
          </ac:spMkLst>
        </pc:spChg>
      </pc:sldChg>
      <pc:sldChg chg="mod modShow modNotesTx">
        <pc:chgData name="Daniel Howarth" userId="aaa98671-683b-4924-a548-fdba38c00d37" providerId="ADAL" clId="{2ED6CE12-D6E1-5747-B5C4-6C230F33B196}" dt="2021-03-11T16:19:51.588" v="15944" actId="20577"/>
        <pc:sldMkLst>
          <pc:docMk/>
          <pc:sldMk cId="1522035782" sldId="363"/>
        </pc:sldMkLst>
      </pc:sldChg>
      <pc:sldChg chg="modSp mod modNotesTx">
        <pc:chgData name="Daniel Howarth" userId="aaa98671-683b-4924-a548-fdba38c00d37" providerId="ADAL" clId="{2ED6CE12-D6E1-5747-B5C4-6C230F33B196}" dt="2021-03-11T13:52:59.153" v="14821" actId="20577"/>
        <pc:sldMkLst>
          <pc:docMk/>
          <pc:sldMk cId="2412352556" sldId="364"/>
        </pc:sldMkLst>
        <pc:spChg chg="mod">
          <ac:chgData name="Daniel Howarth" userId="aaa98671-683b-4924-a548-fdba38c00d37" providerId="ADAL" clId="{2ED6CE12-D6E1-5747-B5C4-6C230F33B196}" dt="2021-03-11T13:52:45.072" v="14794" actId="20577"/>
          <ac:spMkLst>
            <pc:docMk/>
            <pc:sldMk cId="2412352556" sldId="364"/>
            <ac:spMk id="2" creationId="{9DBA6AAB-1C21-4A4A-8EBA-7B0EEC8A264C}"/>
          </ac:spMkLst>
        </pc:spChg>
      </pc:sldChg>
      <pc:sldChg chg="modSp mod modShow">
        <pc:chgData name="Daniel Howarth" userId="aaa98671-683b-4924-a548-fdba38c00d37" providerId="ADAL" clId="{2ED6CE12-D6E1-5747-B5C4-6C230F33B196}" dt="2021-03-11T16:20:18.612" v="15945" actId="20577"/>
        <pc:sldMkLst>
          <pc:docMk/>
          <pc:sldMk cId="1647618132" sldId="365"/>
        </pc:sldMkLst>
        <pc:spChg chg="mod">
          <ac:chgData name="Daniel Howarth" userId="aaa98671-683b-4924-a548-fdba38c00d37" providerId="ADAL" clId="{2ED6CE12-D6E1-5747-B5C4-6C230F33B196}" dt="2021-03-11T16:20:18.612" v="15945" actId="20577"/>
          <ac:spMkLst>
            <pc:docMk/>
            <pc:sldMk cId="1647618132" sldId="365"/>
            <ac:spMk id="2" creationId="{9DBA6AAB-1C21-4A4A-8EBA-7B0EEC8A264C}"/>
          </ac:spMkLst>
        </pc:spChg>
      </pc:sldChg>
      <pc:sldChg chg="mod ord modShow">
        <pc:chgData name="Daniel Howarth" userId="aaa98671-683b-4924-a548-fdba38c00d37" providerId="ADAL" clId="{2ED6CE12-D6E1-5747-B5C4-6C230F33B196}" dt="2021-03-11T13:35:59.851" v="12982" actId="729"/>
        <pc:sldMkLst>
          <pc:docMk/>
          <pc:sldMk cId="2523148024" sldId="368"/>
        </pc:sldMkLst>
      </pc:sldChg>
      <pc:sldChg chg="ord modNotesTx">
        <pc:chgData name="Daniel Howarth" userId="aaa98671-683b-4924-a548-fdba38c00d37" providerId="ADAL" clId="{2ED6CE12-D6E1-5747-B5C4-6C230F33B196}" dt="2021-03-11T13:35:38.600" v="12980" actId="20577"/>
        <pc:sldMkLst>
          <pc:docMk/>
          <pc:sldMk cId="189646398" sldId="369"/>
        </pc:sldMkLst>
      </pc:sldChg>
      <pc:sldChg chg="modSp mod modNotesTx">
        <pc:chgData name="Daniel Howarth" userId="aaa98671-683b-4924-a548-fdba38c00d37" providerId="ADAL" clId="{2ED6CE12-D6E1-5747-B5C4-6C230F33B196}" dt="2021-03-11T11:14:31.680" v="6850" actId="20577"/>
        <pc:sldMkLst>
          <pc:docMk/>
          <pc:sldMk cId="462825440" sldId="370"/>
        </pc:sldMkLst>
        <pc:spChg chg="mod">
          <ac:chgData name="Daniel Howarth" userId="aaa98671-683b-4924-a548-fdba38c00d37" providerId="ADAL" clId="{2ED6CE12-D6E1-5747-B5C4-6C230F33B196}" dt="2021-03-11T09:06:11.018" v="5099" actId="6549"/>
          <ac:spMkLst>
            <pc:docMk/>
            <pc:sldMk cId="462825440" sldId="370"/>
            <ac:spMk id="2" creationId="{9DBA6AAB-1C21-4A4A-8EBA-7B0EEC8A264C}"/>
          </ac:spMkLst>
        </pc:spChg>
      </pc:sldChg>
      <pc:sldChg chg="modSp mod ord modNotesTx">
        <pc:chgData name="Daniel Howarth" userId="aaa98671-683b-4924-a548-fdba38c00d37" providerId="ADAL" clId="{2ED6CE12-D6E1-5747-B5C4-6C230F33B196}" dt="2021-03-11T10:21:20.383" v="6606" actId="20577"/>
        <pc:sldMkLst>
          <pc:docMk/>
          <pc:sldMk cId="1183691108" sldId="466"/>
        </pc:sldMkLst>
        <pc:spChg chg="mod">
          <ac:chgData name="Daniel Howarth" userId="aaa98671-683b-4924-a548-fdba38c00d37" providerId="ADAL" clId="{2ED6CE12-D6E1-5747-B5C4-6C230F33B196}" dt="2021-03-11T10:18:49.811" v="6168" actId="20577"/>
          <ac:spMkLst>
            <pc:docMk/>
            <pc:sldMk cId="1183691108" sldId="466"/>
            <ac:spMk id="2" creationId="{5F503041-4FA9-5044-BB06-8A2029C7483B}"/>
          </ac:spMkLst>
        </pc:spChg>
      </pc:sldChg>
      <pc:sldChg chg="modSp mod ord modNotesTx">
        <pc:chgData name="Daniel Howarth" userId="aaa98671-683b-4924-a548-fdba38c00d37" providerId="ADAL" clId="{2ED6CE12-D6E1-5747-B5C4-6C230F33B196}" dt="2021-03-11T10:16:54.614" v="5753" actId="20577"/>
        <pc:sldMkLst>
          <pc:docMk/>
          <pc:sldMk cId="2547079037" sldId="472"/>
        </pc:sldMkLst>
        <pc:spChg chg="mod">
          <ac:chgData name="Daniel Howarth" userId="aaa98671-683b-4924-a548-fdba38c00d37" providerId="ADAL" clId="{2ED6CE12-D6E1-5747-B5C4-6C230F33B196}" dt="2021-03-11T10:16:03.106" v="5522" actId="20577"/>
          <ac:spMkLst>
            <pc:docMk/>
            <pc:sldMk cId="2547079037" sldId="472"/>
            <ac:spMk id="2" creationId="{5F503041-4FA9-5044-BB06-8A2029C7483B}"/>
          </ac:spMkLst>
        </pc:spChg>
      </pc:sldChg>
      <pc:sldChg chg="addSp modSp new mod modClrScheme chgLayout modNotesTx">
        <pc:chgData name="Daniel Howarth" userId="aaa98671-683b-4924-a548-fdba38c00d37" providerId="ADAL" clId="{2ED6CE12-D6E1-5747-B5C4-6C230F33B196}" dt="2021-03-11T16:13:04.972" v="15407" actId="1076"/>
        <pc:sldMkLst>
          <pc:docMk/>
          <pc:sldMk cId="572624943" sldId="473"/>
        </pc:sldMkLst>
        <pc:spChg chg="add mod">
          <ac:chgData name="Daniel Howarth" userId="aaa98671-683b-4924-a548-fdba38c00d37" providerId="ADAL" clId="{2ED6CE12-D6E1-5747-B5C4-6C230F33B196}" dt="2021-03-11T14:08:56.689" v="15296" actId="1076"/>
          <ac:spMkLst>
            <pc:docMk/>
            <pc:sldMk cId="572624943" sldId="473"/>
            <ac:spMk id="2" creationId="{C1300F55-106B-1346-9AE1-5A7BA9C288DD}"/>
          </ac:spMkLst>
        </pc:spChg>
        <pc:spChg chg="add mod">
          <ac:chgData name="Daniel Howarth" userId="aaa98671-683b-4924-a548-fdba38c00d37" providerId="ADAL" clId="{2ED6CE12-D6E1-5747-B5C4-6C230F33B196}" dt="2021-03-11T14:09:36.627" v="15332" actId="1076"/>
          <ac:spMkLst>
            <pc:docMk/>
            <pc:sldMk cId="572624943" sldId="473"/>
            <ac:spMk id="3" creationId="{8F623809-263B-CB4F-B1BC-48EA4A8602E8}"/>
          </ac:spMkLst>
        </pc:spChg>
        <pc:spChg chg="add mod">
          <ac:chgData name="Daniel Howarth" userId="aaa98671-683b-4924-a548-fdba38c00d37" providerId="ADAL" clId="{2ED6CE12-D6E1-5747-B5C4-6C230F33B196}" dt="2021-03-11T14:09:29.179" v="15330" actId="1076"/>
          <ac:spMkLst>
            <pc:docMk/>
            <pc:sldMk cId="572624943" sldId="473"/>
            <ac:spMk id="4" creationId="{4ECAE37D-D826-6B4B-A032-8FBB5DA07CD4}"/>
          </ac:spMkLst>
        </pc:spChg>
        <pc:spChg chg="add mod">
          <ac:chgData name="Daniel Howarth" userId="aaa98671-683b-4924-a548-fdba38c00d37" providerId="ADAL" clId="{2ED6CE12-D6E1-5747-B5C4-6C230F33B196}" dt="2021-03-11T16:13:04.972" v="15407" actId="1076"/>
          <ac:spMkLst>
            <pc:docMk/>
            <pc:sldMk cId="572624943" sldId="473"/>
            <ac:spMk id="5" creationId="{708F8B42-48A6-3C4A-91DA-BE5039C93970}"/>
          </ac:spMkLst>
        </pc:spChg>
      </pc:sldChg>
      <pc:sldChg chg="new del">
        <pc:chgData name="Daniel Howarth" userId="aaa98671-683b-4924-a548-fdba38c00d37" providerId="ADAL" clId="{2ED6CE12-D6E1-5747-B5C4-6C230F33B196}" dt="2021-03-10T09:27:15.877" v="54" actId="680"/>
        <pc:sldMkLst>
          <pc:docMk/>
          <pc:sldMk cId="1920622616" sldId="473"/>
        </pc:sldMkLst>
      </pc:sldChg>
      <pc:sldChg chg="modSp add mod ord modClrScheme chgLayout modNotesTx">
        <pc:chgData name="Daniel Howarth" userId="aaa98671-683b-4924-a548-fdba38c00d37" providerId="ADAL" clId="{2ED6CE12-D6E1-5747-B5C4-6C230F33B196}" dt="2021-03-11T07:18:05.456" v="1835" actId="20577"/>
        <pc:sldMkLst>
          <pc:docMk/>
          <pc:sldMk cId="1866753852" sldId="474"/>
        </pc:sldMkLst>
        <pc:spChg chg="mod">
          <ac:chgData name="Daniel Howarth" userId="aaa98671-683b-4924-a548-fdba38c00d37" providerId="ADAL" clId="{2ED6CE12-D6E1-5747-B5C4-6C230F33B196}" dt="2021-03-11T07:11:31.040" v="762" actId="20577"/>
          <ac:spMkLst>
            <pc:docMk/>
            <pc:sldMk cId="1866753852" sldId="474"/>
            <ac:spMk id="4" creationId="{F085B2E4-1D42-EE41-BF24-D9856A9281CE}"/>
          </ac:spMkLst>
        </pc:spChg>
      </pc:sldChg>
      <pc:sldChg chg="addSp delSp modSp add mod ord modClrScheme chgLayout modNotesTx">
        <pc:chgData name="Daniel Howarth" userId="aaa98671-683b-4924-a548-fdba38c00d37" providerId="ADAL" clId="{2ED6CE12-D6E1-5747-B5C4-6C230F33B196}" dt="2021-03-11T13:37:22.861" v="13214" actId="20577"/>
        <pc:sldMkLst>
          <pc:docMk/>
          <pc:sldMk cId="824703127" sldId="475"/>
        </pc:sldMkLst>
        <pc:spChg chg="mod">
          <ac:chgData name="Daniel Howarth" userId="aaa98671-683b-4924-a548-fdba38c00d37" providerId="ADAL" clId="{2ED6CE12-D6E1-5747-B5C4-6C230F33B196}" dt="2021-03-11T12:04:48.450" v="8738" actId="1076"/>
          <ac:spMkLst>
            <pc:docMk/>
            <pc:sldMk cId="824703127" sldId="475"/>
            <ac:spMk id="2" creationId="{5F503041-4FA9-5044-BB06-8A2029C7483B}"/>
          </ac:spMkLst>
        </pc:spChg>
        <pc:spChg chg="add mod">
          <ac:chgData name="Daniel Howarth" userId="aaa98671-683b-4924-a548-fdba38c00d37" providerId="ADAL" clId="{2ED6CE12-D6E1-5747-B5C4-6C230F33B196}" dt="2021-03-11T12:04:57.157" v="8741" actId="1076"/>
          <ac:spMkLst>
            <pc:docMk/>
            <pc:sldMk cId="824703127" sldId="475"/>
            <ac:spMk id="3" creationId="{B229BD14-0F77-E944-9B33-CF23A2B72827}"/>
          </ac:spMkLst>
        </pc:spChg>
        <pc:spChg chg="add mod">
          <ac:chgData name="Daniel Howarth" userId="aaa98671-683b-4924-a548-fdba38c00d37" providerId="ADAL" clId="{2ED6CE12-D6E1-5747-B5C4-6C230F33B196}" dt="2021-03-11T12:05:10.421" v="8745" actId="1076"/>
          <ac:spMkLst>
            <pc:docMk/>
            <pc:sldMk cId="824703127" sldId="475"/>
            <ac:spMk id="4" creationId="{857C755C-0B24-3940-847F-098E06D1A0A3}"/>
          </ac:spMkLst>
        </pc:spChg>
        <pc:spChg chg="add mod topLvl">
          <ac:chgData name="Daniel Howarth" userId="aaa98671-683b-4924-a548-fdba38c00d37" providerId="ADAL" clId="{2ED6CE12-D6E1-5747-B5C4-6C230F33B196}" dt="2021-03-11T12:05:52.464" v="8750" actId="165"/>
          <ac:spMkLst>
            <pc:docMk/>
            <pc:sldMk cId="824703127" sldId="475"/>
            <ac:spMk id="9" creationId="{345E90C3-66CA-9242-B97D-DEF0DB45190C}"/>
          </ac:spMkLst>
        </pc:spChg>
        <pc:spChg chg="add mod">
          <ac:chgData name="Daniel Howarth" userId="aaa98671-683b-4924-a548-fdba38c00d37" providerId="ADAL" clId="{2ED6CE12-D6E1-5747-B5C4-6C230F33B196}" dt="2021-03-11T12:03:31.105" v="8711" actId="1076"/>
          <ac:spMkLst>
            <pc:docMk/>
            <pc:sldMk cId="824703127" sldId="475"/>
            <ac:spMk id="11" creationId="{6893E311-2C8F-0C4F-9A9F-8B726A41DE45}"/>
          </ac:spMkLst>
        </pc:spChg>
        <pc:spChg chg="mod topLvl">
          <ac:chgData name="Daniel Howarth" userId="aaa98671-683b-4924-a548-fdba38c00d37" providerId="ADAL" clId="{2ED6CE12-D6E1-5747-B5C4-6C230F33B196}" dt="2021-03-11T12:05:28.601" v="8746" actId="165"/>
          <ac:spMkLst>
            <pc:docMk/>
            <pc:sldMk cId="824703127" sldId="475"/>
            <ac:spMk id="13" creationId="{17A86891-684B-0448-B6A9-921BF00312F4}"/>
          </ac:spMkLst>
        </pc:spChg>
        <pc:spChg chg="add mod">
          <ac:chgData name="Daniel Howarth" userId="aaa98671-683b-4924-a548-fdba38c00d37" providerId="ADAL" clId="{2ED6CE12-D6E1-5747-B5C4-6C230F33B196}" dt="2021-03-11T12:04:24.733" v="8731" actId="20577"/>
          <ac:spMkLst>
            <pc:docMk/>
            <pc:sldMk cId="824703127" sldId="475"/>
            <ac:spMk id="15" creationId="{87CDE695-BD32-814A-8163-69C6BFF4977B}"/>
          </ac:spMkLst>
        </pc:spChg>
        <pc:spChg chg="mod topLvl">
          <ac:chgData name="Daniel Howarth" userId="aaa98671-683b-4924-a548-fdba38c00d37" providerId="ADAL" clId="{2ED6CE12-D6E1-5747-B5C4-6C230F33B196}" dt="2021-03-11T12:05:33.765" v="8747" actId="165"/>
          <ac:spMkLst>
            <pc:docMk/>
            <pc:sldMk cId="824703127" sldId="475"/>
            <ac:spMk id="17" creationId="{9727BAE2-0090-3846-9391-D6FA6CEBF25C}"/>
          </ac:spMkLst>
        </pc:spChg>
        <pc:spChg chg="add mod">
          <ac:chgData name="Daniel Howarth" userId="aaa98671-683b-4924-a548-fdba38c00d37" providerId="ADAL" clId="{2ED6CE12-D6E1-5747-B5C4-6C230F33B196}" dt="2021-03-11T12:04:33.190" v="8735" actId="122"/>
          <ac:spMkLst>
            <pc:docMk/>
            <pc:sldMk cId="824703127" sldId="475"/>
            <ac:spMk id="19" creationId="{92B85B22-4B52-4D4F-B277-031F839D0724}"/>
          </ac:spMkLst>
        </pc:spChg>
        <pc:grpChg chg="add del mod">
          <ac:chgData name="Daniel Howarth" userId="aaa98671-683b-4924-a548-fdba38c00d37" providerId="ADAL" clId="{2ED6CE12-D6E1-5747-B5C4-6C230F33B196}" dt="2021-03-11T12:05:52.464" v="8750" actId="165"/>
          <ac:grpSpMkLst>
            <pc:docMk/>
            <pc:sldMk cId="824703127" sldId="475"/>
            <ac:grpSpMk id="10" creationId="{7F9B9E43-D4DE-8A49-A3C6-7C228F2C0030}"/>
          </ac:grpSpMkLst>
        </pc:grpChg>
        <pc:grpChg chg="add del mod">
          <ac:chgData name="Daniel Howarth" userId="aaa98671-683b-4924-a548-fdba38c00d37" providerId="ADAL" clId="{2ED6CE12-D6E1-5747-B5C4-6C230F33B196}" dt="2021-03-11T12:05:28.601" v="8746" actId="165"/>
          <ac:grpSpMkLst>
            <pc:docMk/>
            <pc:sldMk cId="824703127" sldId="475"/>
            <ac:grpSpMk id="12" creationId="{B79E0A99-2612-4940-B8FF-026078B8D910}"/>
          </ac:grpSpMkLst>
        </pc:grpChg>
        <pc:grpChg chg="add del mod">
          <ac:chgData name="Daniel Howarth" userId="aaa98671-683b-4924-a548-fdba38c00d37" providerId="ADAL" clId="{2ED6CE12-D6E1-5747-B5C4-6C230F33B196}" dt="2021-03-11T12:05:33.765" v="8747" actId="165"/>
          <ac:grpSpMkLst>
            <pc:docMk/>
            <pc:sldMk cId="824703127" sldId="475"/>
            <ac:grpSpMk id="16" creationId="{80FB6F4B-5B3C-9541-9E5A-35FFFBD3209D}"/>
          </ac:grpSpMkLst>
        </pc:grpChg>
        <pc:picChg chg="add del mod">
          <ac:chgData name="Daniel Howarth" userId="aaa98671-683b-4924-a548-fdba38c00d37" providerId="ADAL" clId="{2ED6CE12-D6E1-5747-B5C4-6C230F33B196}" dt="2021-03-11T11:59:30.612" v="8654" actId="478"/>
          <ac:picMkLst>
            <pc:docMk/>
            <pc:sldMk cId="824703127" sldId="475"/>
            <ac:picMk id="6" creationId="{B604F2A0-03D4-744B-8E26-872E30A27AFF}"/>
          </ac:picMkLst>
        </pc:picChg>
        <pc:picChg chg="add mod topLvl">
          <ac:chgData name="Daniel Howarth" userId="aaa98671-683b-4924-a548-fdba38c00d37" providerId="ADAL" clId="{2ED6CE12-D6E1-5747-B5C4-6C230F33B196}" dt="2021-03-11T12:05:59.984" v="8751" actId="207"/>
          <ac:picMkLst>
            <pc:docMk/>
            <pc:sldMk cId="824703127" sldId="475"/>
            <ac:picMk id="8" creationId="{9D7A0FDC-28D1-974D-BBB0-BA0495467662}"/>
          </ac:picMkLst>
        </pc:picChg>
        <pc:picChg chg="mod topLvl">
          <ac:chgData name="Daniel Howarth" userId="aaa98671-683b-4924-a548-fdba38c00d37" providerId="ADAL" clId="{2ED6CE12-D6E1-5747-B5C4-6C230F33B196}" dt="2021-03-11T12:05:28.601" v="8746" actId="165"/>
          <ac:picMkLst>
            <pc:docMk/>
            <pc:sldMk cId="824703127" sldId="475"/>
            <ac:picMk id="14" creationId="{1F5768DC-7209-DA4C-BF44-2722EC75DFEB}"/>
          </ac:picMkLst>
        </pc:picChg>
        <pc:picChg chg="mod topLvl">
          <ac:chgData name="Daniel Howarth" userId="aaa98671-683b-4924-a548-fdba38c00d37" providerId="ADAL" clId="{2ED6CE12-D6E1-5747-B5C4-6C230F33B196}" dt="2021-03-11T12:06:16.904" v="8753" actId="207"/>
          <ac:picMkLst>
            <pc:docMk/>
            <pc:sldMk cId="824703127" sldId="475"/>
            <ac:picMk id="18" creationId="{9CA751FE-BAE4-734E-A193-5D39351A4946}"/>
          </ac:picMkLst>
        </pc:picChg>
      </pc:sldChg>
      <pc:sldChg chg="addSp delSp modSp add mod ord delAnim modAnim modNotesTx">
        <pc:chgData name="Daniel Howarth" userId="aaa98671-683b-4924-a548-fdba38c00d37" providerId="ADAL" clId="{2ED6CE12-D6E1-5747-B5C4-6C230F33B196}" dt="2021-03-11T12:27:26.596" v="10618" actId="20577"/>
        <pc:sldMkLst>
          <pc:docMk/>
          <pc:sldMk cId="2993883904" sldId="476"/>
        </pc:sldMkLst>
        <pc:spChg chg="mod">
          <ac:chgData name="Daniel Howarth" userId="aaa98671-683b-4924-a548-fdba38c00d37" providerId="ADAL" clId="{2ED6CE12-D6E1-5747-B5C4-6C230F33B196}" dt="2021-03-11T11:49:45.050" v="8604" actId="1076"/>
          <ac:spMkLst>
            <pc:docMk/>
            <pc:sldMk cId="2993883904" sldId="476"/>
            <ac:spMk id="2" creationId="{5F503041-4FA9-5044-BB06-8A2029C7483B}"/>
          </ac:spMkLst>
        </pc:spChg>
        <pc:spChg chg="del">
          <ac:chgData name="Daniel Howarth" userId="aaa98671-683b-4924-a548-fdba38c00d37" providerId="ADAL" clId="{2ED6CE12-D6E1-5747-B5C4-6C230F33B196}" dt="2021-03-10T15:25:50.227" v="285" actId="478"/>
          <ac:spMkLst>
            <pc:docMk/>
            <pc:sldMk cId="2993883904" sldId="476"/>
            <ac:spMk id="3" creationId="{B229BD14-0F77-E944-9B33-CF23A2B72827}"/>
          </ac:spMkLst>
        </pc:spChg>
        <pc:spChg chg="del">
          <ac:chgData name="Daniel Howarth" userId="aaa98671-683b-4924-a548-fdba38c00d37" providerId="ADAL" clId="{2ED6CE12-D6E1-5747-B5C4-6C230F33B196}" dt="2021-03-10T15:25:51.736" v="286" actId="478"/>
          <ac:spMkLst>
            <pc:docMk/>
            <pc:sldMk cId="2993883904" sldId="476"/>
            <ac:spMk id="4" creationId="{857C755C-0B24-3940-847F-098E06D1A0A3}"/>
          </ac:spMkLst>
        </pc:spChg>
        <pc:spChg chg="add mod">
          <ac:chgData name="Daniel Howarth" userId="aaa98671-683b-4924-a548-fdba38c00d37" providerId="ADAL" clId="{2ED6CE12-D6E1-5747-B5C4-6C230F33B196}" dt="2021-03-11T11:48:37.484" v="8590" actId="1076"/>
          <ac:spMkLst>
            <pc:docMk/>
            <pc:sldMk cId="2993883904" sldId="476"/>
            <ac:spMk id="5" creationId="{054FD523-4CC5-8A4E-AADB-F7A443389BAC}"/>
          </ac:spMkLst>
        </pc:spChg>
        <pc:spChg chg="add mod">
          <ac:chgData name="Daniel Howarth" userId="aaa98671-683b-4924-a548-fdba38c00d37" providerId="ADAL" clId="{2ED6CE12-D6E1-5747-B5C4-6C230F33B196}" dt="2021-03-11T11:48:40.791" v="8591" actId="1076"/>
          <ac:spMkLst>
            <pc:docMk/>
            <pc:sldMk cId="2993883904" sldId="476"/>
            <ac:spMk id="6" creationId="{79A60342-1BDC-6941-AA18-A6C42B29489A}"/>
          </ac:spMkLst>
        </pc:spChg>
        <pc:spChg chg="add mod">
          <ac:chgData name="Daniel Howarth" userId="aaa98671-683b-4924-a548-fdba38c00d37" providerId="ADAL" clId="{2ED6CE12-D6E1-5747-B5C4-6C230F33B196}" dt="2021-03-11T12:10:10.781" v="9104" actId="14100"/>
          <ac:spMkLst>
            <pc:docMk/>
            <pc:sldMk cId="2993883904" sldId="476"/>
            <ac:spMk id="7" creationId="{B5E74937-7DFB-1A41-80D8-074DBD89E9DA}"/>
          </ac:spMkLst>
        </pc:spChg>
        <pc:spChg chg="add mod">
          <ac:chgData name="Daniel Howarth" userId="aaa98671-683b-4924-a548-fdba38c00d37" providerId="ADAL" clId="{2ED6CE12-D6E1-5747-B5C4-6C230F33B196}" dt="2021-03-11T11:49:39.820" v="8603" actId="1076"/>
          <ac:spMkLst>
            <pc:docMk/>
            <pc:sldMk cId="2993883904" sldId="476"/>
            <ac:spMk id="8" creationId="{1037AB1E-BCBE-AF4A-B4C8-2A49B618028F}"/>
          </ac:spMkLst>
        </pc:spChg>
        <pc:spChg chg="add mod">
          <ac:chgData name="Daniel Howarth" userId="aaa98671-683b-4924-a548-fdba38c00d37" providerId="ADAL" clId="{2ED6CE12-D6E1-5747-B5C4-6C230F33B196}" dt="2021-03-11T11:50:07.013" v="8614" actId="14100"/>
          <ac:spMkLst>
            <pc:docMk/>
            <pc:sldMk cId="2993883904" sldId="476"/>
            <ac:spMk id="9" creationId="{2F42CF19-D110-1245-8A17-E229C5444AF8}"/>
          </ac:spMkLst>
        </pc:spChg>
        <pc:spChg chg="add mod">
          <ac:chgData name="Daniel Howarth" userId="aaa98671-683b-4924-a548-fdba38c00d37" providerId="ADAL" clId="{2ED6CE12-D6E1-5747-B5C4-6C230F33B196}" dt="2021-03-11T11:50:33.035" v="8623" actId="14100"/>
          <ac:spMkLst>
            <pc:docMk/>
            <pc:sldMk cId="2993883904" sldId="476"/>
            <ac:spMk id="10" creationId="{93A92DA6-823D-8C44-93D6-0D3C0F07501E}"/>
          </ac:spMkLst>
        </pc:spChg>
        <pc:spChg chg="add mod">
          <ac:chgData name="Daniel Howarth" userId="aaa98671-683b-4924-a548-fdba38c00d37" providerId="ADAL" clId="{2ED6CE12-D6E1-5747-B5C4-6C230F33B196}" dt="2021-03-11T11:50:26.566" v="8622" actId="14100"/>
          <ac:spMkLst>
            <pc:docMk/>
            <pc:sldMk cId="2993883904" sldId="476"/>
            <ac:spMk id="42" creationId="{AB19F9EC-A61F-9044-8244-7D511F7B3814}"/>
          </ac:spMkLst>
        </pc:spChg>
        <pc:spChg chg="add mod">
          <ac:chgData name="Daniel Howarth" userId="aaa98671-683b-4924-a548-fdba38c00d37" providerId="ADAL" clId="{2ED6CE12-D6E1-5747-B5C4-6C230F33B196}" dt="2021-03-11T11:50:19.338" v="8619" actId="403"/>
          <ac:spMkLst>
            <pc:docMk/>
            <pc:sldMk cId="2993883904" sldId="476"/>
            <ac:spMk id="43" creationId="{367E28D9-67CD-5F42-BB25-FC2609EA7581}"/>
          </ac:spMkLst>
        </pc:spChg>
        <pc:spChg chg="add del mod">
          <ac:chgData name="Daniel Howarth" userId="aaa98671-683b-4924-a548-fdba38c00d37" providerId="ADAL" clId="{2ED6CE12-D6E1-5747-B5C4-6C230F33B196}" dt="2021-03-11T12:09:01.043" v="9081"/>
          <ac:spMkLst>
            <pc:docMk/>
            <pc:sldMk cId="2993883904" sldId="476"/>
            <ac:spMk id="100" creationId="{8BA485BA-CEE5-B244-8DC3-7DF0817A2B30}"/>
          </ac:spMkLst>
        </pc:spChg>
        <pc:spChg chg="add del mod">
          <ac:chgData name="Daniel Howarth" userId="aaa98671-683b-4924-a548-fdba38c00d37" providerId="ADAL" clId="{2ED6CE12-D6E1-5747-B5C4-6C230F33B196}" dt="2021-03-11T12:10:51.645" v="9107" actId="21"/>
          <ac:spMkLst>
            <pc:docMk/>
            <pc:sldMk cId="2993883904" sldId="476"/>
            <ac:spMk id="101" creationId="{560359E1-1F5E-4645-B457-28304C74FBA3}"/>
          </ac:spMkLst>
        </pc:spChg>
        <pc:spChg chg="add mod">
          <ac:chgData name="Daniel Howarth" userId="aaa98671-683b-4924-a548-fdba38c00d37" providerId="ADAL" clId="{2ED6CE12-D6E1-5747-B5C4-6C230F33B196}" dt="2021-03-11T12:10:54.702" v="9108"/>
          <ac:spMkLst>
            <pc:docMk/>
            <pc:sldMk cId="2993883904" sldId="476"/>
            <ac:spMk id="111" creationId="{9E5D9C9E-6F98-7048-8A05-4D7FD16D1250}"/>
          </ac:spMkLst>
        </pc:spChg>
        <pc:cxnChg chg="add mod">
          <ac:chgData name="Daniel Howarth" userId="aaa98671-683b-4924-a548-fdba38c00d37" providerId="ADAL" clId="{2ED6CE12-D6E1-5747-B5C4-6C230F33B196}" dt="2021-03-11T11:50:33.035" v="8623" actId="14100"/>
          <ac:cxnSpMkLst>
            <pc:docMk/>
            <pc:sldMk cId="2993883904" sldId="476"/>
            <ac:cxnSpMk id="12" creationId="{CA433945-62A0-114C-9725-D2D00C5B3D44}"/>
          </ac:cxnSpMkLst>
        </pc:cxnChg>
        <pc:cxnChg chg="add mod">
          <ac:chgData name="Daniel Howarth" userId="aaa98671-683b-4924-a548-fdba38c00d37" providerId="ADAL" clId="{2ED6CE12-D6E1-5747-B5C4-6C230F33B196}" dt="2021-03-11T11:50:07.013" v="8614" actId="14100"/>
          <ac:cxnSpMkLst>
            <pc:docMk/>
            <pc:sldMk cId="2993883904" sldId="476"/>
            <ac:cxnSpMk id="14" creationId="{C3A77454-2A6D-0345-A093-6A5C213978B6}"/>
          </ac:cxnSpMkLst>
        </pc:cxnChg>
        <pc:cxnChg chg="add mod">
          <ac:chgData name="Daniel Howarth" userId="aaa98671-683b-4924-a548-fdba38c00d37" providerId="ADAL" clId="{2ED6CE12-D6E1-5747-B5C4-6C230F33B196}" dt="2021-03-11T12:10:10.781" v="9104" actId="14100"/>
          <ac:cxnSpMkLst>
            <pc:docMk/>
            <pc:sldMk cId="2993883904" sldId="476"/>
            <ac:cxnSpMk id="16" creationId="{AA4F8217-551D-E24C-AA9C-8BC92E298689}"/>
          </ac:cxnSpMkLst>
        </pc:cxnChg>
        <pc:cxnChg chg="add mod">
          <ac:chgData name="Daniel Howarth" userId="aaa98671-683b-4924-a548-fdba38c00d37" providerId="ADAL" clId="{2ED6CE12-D6E1-5747-B5C4-6C230F33B196}" dt="2021-03-11T11:49:39.820" v="8603" actId="1076"/>
          <ac:cxnSpMkLst>
            <pc:docMk/>
            <pc:sldMk cId="2993883904" sldId="476"/>
            <ac:cxnSpMk id="22" creationId="{88E03AC5-49B8-2A42-B648-739042AAB2DA}"/>
          </ac:cxnSpMkLst>
        </pc:cxnChg>
        <pc:cxnChg chg="add mod">
          <ac:chgData name="Daniel Howarth" userId="aaa98671-683b-4924-a548-fdba38c00d37" providerId="ADAL" clId="{2ED6CE12-D6E1-5747-B5C4-6C230F33B196}" dt="2021-03-11T11:49:39.820" v="8603" actId="1076"/>
          <ac:cxnSpMkLst>
            <pc:docMk/>
            <pc:sldMk cId="2993883904" sldId="476"/>
            <ac:cxnSpMk id="25" creationId="{E2ECF57B-FBA4-BC41-8F1C-C4C5F71138E4}"/>
          </ac:cxnSpMkLst>
        </pc:cxnChg>
        <pc:cxnChg chg="add del mod">
          <ac:chgData name="Daniel Howarth" userId="aaa98671-683b-4924-a548-fdba38c00d37" providerId="ADAL" clId="{2ED6CE12-D6E1-5747-B5C4-6C230F33B196}" dt="2021-03-11T11:49:10.087" v="8596" actId="478"/>
          <ac:cxnSpMkLst>
            <pc:docMk/>
            <pc:sldMk cId="2993883904" sldId="476"/>
            <ac:cxnSpMk id="29" creationId="{7D464572-B6D8-B749-84AA-B7EB8902ECB3}"/>
          </ac:cxnSpMkLst>
        </pc:cxnChg>
        <pc:cxnChg chg="add mod">
          <ac:chgData name="Daniel Howarth" userId="aaa98671-683b-4924-a548-fdba38c00d37" providerId="ADAL" clId="{2ED6CE12-D6E1-5747-B5C4-6C230F33B196}" dt="2021-03-11T11:50:33.035" v="8623" actId="14100"/>
          <ac:cxnSpMkLst>
            <pc:docMk/>
            <pc:sldMk cId="2993883904" sldId="476"/>
            <ac:cxnSpMk id="45" creationId="{49BC667E-0F46-734D-BC41-7CC67EFD2CC7}"/>
          </ac:cxnSpMkLst>
        </pc:cxnChg>
        <pc:cxnChg chg="add mod">
          <ac:chgData name="Daniel Howarth" userId="aaa98671-683b-4924-a548-fdba38c00d37" providerId="ADAL" clId="{2ED6CE12-D6E1-5747-B5C4-6C230F33B196}" dt="2021-03-11T11:50:33.035" v="8623" actId="14100"/>
          <ac:cxnSpMkLst>
            <pc:docMk/>
            <pc:sldMk cId="2993883904" sldId="476"/>
            <ac:cxnSpMk id="49" creationId="{515D9D58-DA80-7E40-91EF-325497AEA4B7}"/>
          </ac:cxnSpMkLst>
        </pc:cxnChg>
        <pc:cxnChg chg="add del mod">
          <ac:chgData name="Daniel Howarth" userId="aaa98671-683b-4924-a548-fdba38c00d37" providerId="ADAL" clId="{2ED6CE12-D6E1-5747-B5C4-6C230F33B196}" dt="2021-03-11T11:49:07.905" v="8595" actId="478"/>
          <ac:cxnSpMkLst>
            <pc:docMk/>
            <pc:sldMk cId="2993883904" sldId="476"/>
            <ac:cxnSpMk id="57" creationId="{534275D2-CC19-684F-9025-2349356BB1C2}"/>
          </ac:cxnSpMkLst>
        </pc:cxnChg>
        <pc:cxnChg chg="add mod">
          <ac:chgData name="Daniel Howarth" userId="aaa98671-683b-4924-a548-fdba38c00d37" providerId="ADAL" clId="{2ED6CE12-D6E1-5747-B5C4-6C230F33B196}" dt="2021-03-11T11:49:45.050" v="8604" actId="1076"/>
          <ac:cxnSpMkLst>
            <pc:docMk/>
            <pc:sldMk cId="2993883904" sldId="476"/>
            <ac:cxnSpMk id="59" creationId="{D0A9C98E-4B30-C84F-B7FF-51F7D81B712A}"/>
          </ac:cxnSpMkLst>
        </pc:cxnChg>
        <pc:cxnChg chg="add mod">
          <ac:chgData name="Daniel Howarth" userId="aaa98671-683b-4924-a548-fdba38c00d37" providerId="ADAL" clId="{2ED6CE12-D6E1-5747-B5C4-6C230F33B196}" dt="2021-03-11T12:10:10.781" v="9104" actId="14100"/>
          <ac:cxnSpMkLst>
            <pc:docMk/>
            <pc:sldMk cId="2993883904" sldId="476"/>
            <ac:cxnSpMk id="91" creationId="{FBD0A65F-7C58-A141-85F7-7859C12E67DA}"/>
          </ac:cxnSpMkLst>
        </pc:cxnChg>
        <pc:cxnChg chg="add mod">
          <ac:chgData name="Daniel Howarth" userId="aaa98671-683b-4924-a548-fdba38c00d37" providerId="ADAL" clId="{2ED6CE12-D6E1-5747-B5C4-6C230F33B196}" dt="2021-03-11T11:53:27.771" v="8650" actId="14100"/>
          <ac:cxnSpMkLst>
            <pc:docMk/>
            <pc:sldMk cId="2993883904" sldId="476"/>
            <ac:cxnSpMk id="94" creationId="{AB15BB05-F0F2-A34D-8164-98AF00D67ABC}"/>
          </ac:cxnSpMkLst>
        </pc:cxnChg>
        <pc:cxnChg chg="add del mod">
          <ac:chgData name="Daniel Howarth" userId="aaa98671-683b-4924-a548-fdba38c00d37" providerId="ADAL" clId="{2ED6CE12-D6E1-5747-B5C4-6C230F33B196}" dt="2021-03-11T12:10:51.645" v="9107" actId="21"/>
          <ac:cxnSpMkLst>
            <pc:docMk/>
            <pc:sldMk cId="2993883904" sldId="476"/>
            <ac:cxnSpMk id="103" creationId="{816457C8-1C51-0944-ABA1-C1A09EEABBA3}"/>
          </ac:cxnSpMkLst>
        </pc:cxnChg>
        <pc:cxnChg chg="add mod">
          <ac:chgData name="Daniel Howarth" userId="aaa98671-683b-4924-a548-fdba38c00d37" providerId="ADAL" clId="{2ED6CE12-D6E1-5747-B5C4-6C230F33B196}" dt="2021-03-11T12:10:54.702" v="9108"/>
          <ac:cxnSpMkLst>
            <pc:docMk/>
            <pc:sldMk cId="2993883904" sldId="476"/>
            <ac:cxnSpMk id="112" creationId="{FC277FE8-2EED-EB4C-BE46-6B4472BE45A9}"/>
          </ac:cxnSpMkLst>
        </pc:cxnChg>
        <pc:cxnChg chg="add mod">
          <ac:chgData name="Daniel Howarth" userId="aaa98671-683b-4924-a548-fdba38c00d37" providerId="ADAL" clId="{2ED6CE12-D6E1-5747-B5C4-6C230F33B196}" dt="2021-03-11T12:18:09.869" v="9488" actId="14100"/>
          <ac:cxnSpMkLst>
            <pc:docMk/>
            <pc:sldMk cId="2993883904" sldId="476"/>
            <ac:cxnSpMk id="113" creationId="{5F1DE683-CE74-4849-8F24-868EA8225BA8}"/>
          </ac:cxnSpMkLst>
        </pc:cxnChg>
      </pc:sldChg>
      <pc:sldChg chg="addSp modSp add mod ord modClrScheme chgLayout modNotesTx">
        <pc:chgData name="Daniel Howarth" userId="aaa98671-683b-4924-a548-fdba38c00d37" providerId="ADAL" clId="{2ED6CE12-D6E1-5747-B5C4-6C230F33B196}" dt="2021-03-11T16:16:56.096" v="15423" actId="20577"/>
        <pc:sldMkLst>
          <pc:docMk/>
          <pc:sldMk cId="190812316" sldId="477"/>
        </pc:sldMkLst>
        <pc:spChg chg="mod">
          <ac:chgData name="Daniel Howarth" userId="aaa98671-683b-4924-a548-fdba38c00d37" providerId="ADAL" clId="{2ED6CE12-D6E1-5747-B5C4-6C230F33B196}" dt="2021-03-11T13:13:11.595" v="10694" actId="1076"/>
          <ac:spMkLst>
            <pc:docMk/>
            <pc:sldMk cId="190812316" sldId="477"/>
            <ac:spMk id="2" creationId="{C1300F55-106B-1346-9AE1-5A7BA9C288DD}"/>
          </ac:spMkLst>
        </pc:spChg>
        <pc:spChg chg="add mod">
          <ac:chgData name="Daniel Howarth" userId="aaa98671-683b-4924-a548-fdba38c00d37" providerId="ADAL" clId="{2ED6CE12-D6E1-5747-B5C4-6C230F33B196}" dt="2021-03-11T13:21:17.884" v="10898" actId="1076"/>
          <ac:spMkLst>
            <pc:docMk/>
            <pc:sldMk cId="190812316" sldId="477"/>
            <ac:spMk id="3" creationId="{F58B7EA5-14CB-7A47-90B8-347C41AF9BCC}"/>
          </ac:spMkLst>
        </pc:spChg>
        <pc:spChg chg="add mod">
          <ac:chgData name="Daniel Howarth" userId="aaa98671-683b-4924-a548-fdba38c00d37" providerId="ADAL" clId="{2ED6CE12-D6E1-5747-B5C4-6C230F33B196}" dt="2021-03-11T13:14:27.160" v="10770" actId="1076"/>
          <ac:spMkLst>
            <pc:docMk/>
            <pc:sldMk cId="190812316" sldId="477"/>
            <ac:spMk id="4" creationId="{0B52EBE6-469E-9840-A94E-3D1A9E55A962}"/>
          </ac:spMkLst>
        </pc:spChg>
      </pc:sldChg>
      <pc:sldChg chg="addSp delSp modSp add mod ord modClrScheme chgLayout modNotesTx">
        <pc:chgData name="Daniel Howarth" userId="aaa98671-683b-4924-a548-fdba38c00d37" providerId="ADAL" clId="{2ED6CE12-D6E1-5747-B5C4-6C230F33B196}" dt="2021-03-11T16:16:48.615" v="15422" actId="20577"/>
        <pc:sldMkLst>
          <pc:docMk/>
          <pc:sldMk cId="2907153128" sldId="478"/>
        </pc:sldMkLst>
        <pc:spChg chg="del mod">
          <ac:chgData name="Daniel Howarth" userId="aaa98671-683b-4924-a548-fdba38c00d37" providerId="ADAL" clId="{2ED6CE12-D6E1-5747-B5C4-6C230F33B196}" dt="2021-03-11T11:31:18.413" v="7681" actId="478"/>
          <ac:spMkLst>
            <pc:docMk/>
            <pc:sldMk cId="2907153128" sldId="478"/>
            <ac:spMk id="2" creationId="{C1300F55-106B-1346-9AE1-5A7BA9C288DD}"/>
          </ac:spMkLst>
        </pc:spChg>
        <pc:spChg chg="add mod">
          <ac:chgData name="Daniel Howarth" userId="aaa98671-683b-4924-a548-fdba38c00d37" providerId="ADAL" clId="{2ED6CE12-D6E1-5747-B5C4-6C230F33B196}" dt="2021-03-11T11:37:28.835" v="8231" actId="14100"/>
          <ac:spMkLst>
            <pc:docMk/>
            <pc:sldMk cId="2907153128" sldId="478"/>
            <ac:spMk id="6" creationId="{F1C4DD11-5459-A044-A610-75FF5B0D024A}"/>
          </ac:spMkLst>
        </pc:spChg>
        <pc:picChg chg="add del mod">
          <ac:chgData name="Daniel Howarth" userId="aaa98671-683b-4924-a548-fdba38c00d37" providerId="ADAL" clId="{2ED6CE12-D6E1-5747-B5C4-6C230F33B196}" dt="2021-03-11T11:30:18.336" v="7673" actId="478"/>
          <ac:picMkLst>
            <pc:docMk/>
            <pc:sldMk cId="2907153128" sldId="478"/>
            <ac:picMk id="4" creationId="{0FF80B28-0EA1-5245-9237-970EAF5957D7}"/>
          </ac:picMkLst>
        </pc:picChg>
        <pc:picChg chg="add mod">
          <ac:chgData name="Daniel Howarth" userId="aaa98671-683b-4924-a548-fdba38c00d37" providerId="ADAL" clId="{2ED6CE12-D6E1-5747-B5C4-6C230F33B196}" dt="2021-03-11T11:36:44.272" v="8221" actId="1076"/>
          <ac:picMkLst>
            <pc:docMk/>
            <pc:sldMk cId="2907153128" sldId="478"/>
            <ac:picMk id="5" creationId="{3AF059AC-9EAF-7D4E-AD50-94EDD6547242}"/>
          </ac:picMkLst>
        </pc:picChg>
      </pc:sldChg>
      <pc:sldChg chg="add modNotesTx">
        <pc:chgData name="Daniel Howarth" userId="aaa98671-683b-4924-a548-fdba38c00d37" providerId="ADAL" clId="{2ED6CE12-D6E1-5747-B5C4-6C230F33B196}" dt="2021-03-11T07:25:52.361" v="2498" actId="20577"/>
        <pc:sldMkLst>
          <pc:docMk/>
          <pc:sldMk cId="2744963141" sldId="479"/>
        </pc:sldMkLst>
      </pc:sldChg>
      <pc:sldChg chg="modSp add mod ord modNotesTx">
        <pc:chgData name="Daniel Howarth" userId="aaa98671-683b-4924-a548-fdba38c00d37" providerId="ADAL" clId="{2ED6CE12-D6E1-5747-B5C4-6C230F33B196}" dt="2021-03-11T16:12:37.958" v="15405" actId="20577"/>
        <pc:sldMkLst>
          <pc:docMk/>
          <pc:sldMk cId="3298210903" sldId="480"/>
        </pc:sldMkLst>
        <pc:spChg chg="mod">
          <ac:chgData name="Daniel Howarth" userId="aaa98671-683b-4924-a548-fdba38c00d37" providerId="ADAL" clId="{2ED6CE12-D6E1-5747-B5C4-6C230F33B196}" dt="2021-03-11T07:33:36.412" v="2933" actId="20577"/>
          <ac:spMkLst>
            <pc:docMk/>
            <pc:sldMk cId="3298210903" sldId="480"/>
            <ac:spMk id="5" creationId="{4B3056A7-92A6-654E-BA6A-4406DD9E8C59}"/>
          </ac:spMkLst>
        </pc:spChg>
      </pc:sldChg>
      <pc:sldChg chg="addSp modSp add mod ord modNotesTx">
        <pc:chgData name="Daniel Howarth" userId="aaa98671-683b-4924-a548-fdba38c00d37" providerId="ADAL" clId="{2ED6CE12-D6E1-5747-B5C4-6C230F33B196}" dt="2021-03-11T16:16:17.598" v="15420" actId="20577"/>
        <pc:sldMkLst>
          <pc:docMk/>
          <pc:sldMk cId="1268954396" sldId="481"/>
        </pc:sldMkLst>
        <pc:spChg chg="add mod">
          <ac:chgData name="Daniel Howarth" userId="aaa98671-683b-4924-a548-fdba38c00d37" providerId="ADAL" clId="{2ED6CE12-D6E1-5747-B5C4-6C230F33B196}" dt="2021-03-11T09:07:49.431" v="5185" actId="1037"/>
          <ac:spMkLst>
            <pc:docMk/>
            <pc:sldMk cId="1268954396" sldId="481"/>
            <ac:spMk id="2" creationId="{C2A87B43-C0BA-424B-BE31-A70A20F1CD07}"/>
          </ac:spMkLst>
        </pc:spChg>
        <pc:spChg chg="add mod">
          <ac:chgData name="Daniel Howarth" userId="aaa98671-683b-4924-a548-fdba38c00d37" providerId="ADAL" clId="{2ED6CE12-D6E1-5747-B5C4-6C230F33B196}" dt="2021-03-11T09:07:37.864" v="5168" actId="1076"/>
          <ac:spMkLst>
            <pc:docMk/>
            <pc:sldMk cId="1268954396" sldId="481"/>
            <ac:spMk id="3" creationId="{B53F98E6-3038-ED4B-915D-0AEB75A3A5CF}"/>
          </ac:spMkLst>
        </pc:spChg>
        <pc:spChg chg="mod">
          <ac:chgData name="Daniel Howarth" userId="aaa98671-683b-4924-a548-fdba38c00d37" providerId="ADAL" clId="{2ED6CE12-D6E1-5747-B5C4-6C230F33B196}" dt="2021-03-11T09:07:49.431" v="5185" actId="1037"/>
          <ac:spMkLst>
            <pc:docMk/>
            <pc:sldMk cId="1268954396" sldId="481"/>
            <ac:spMk id="5" creationId="{4B3056A7-92A6-654E-BA6A-4406DD9E8C59}"/>
          </ac:spMkLst>
        </pc:spChg>
      </pc:sldChg>
      <pc:sldChg chg="modSp add mod ord modNotesTx">
        <pc:chgData name="Daniel Howarth" userId="aaa98671-683b-4924-a548-fdba38c00d37" providerId="ADAL" clId="{2ED6CE12-D6E1-5747-B5C4-6C230F33B196}" dt="2021-03-11T16:16:44.587" v="15421" actId="20577"/>
        <pc:sldMkLst>
          <pc:docMk/>
          <pc:sldMk cId="2209765818" sldId="482"/>
        </pc:sldMkLst>
        <pc:spChg chg="mod">
          <ac:chgData name="Daniel Howarth" userId="aaa98671-683b-4924-a548-fdba38c00d37" providerId="ADAL" clId="{2ED6CE12-D6E1-5747-B5C4-6C230F33B196}" dt="2021-03-11T11:41:00.296" v="8335" actId="1076"/>
          <ac:spMkLst>
            <pc:docMk/>
            <pc:sldMk cId="2209765818" sldId="482"/>
            <ac:spMk id="5" creationId="{4B3056A7-92A6-654E-BA6A-4406DD9E8C59}"/>
          </ac:spMkLst>
        </pc:spChg>
      </pc:sldChg>
      <pc:sldChg chg="modSp add del mod ord">
        <pc:chgData name="Daniel Howarth" userId="aaa98671-683b-4924-a548-fdba38c00d37" providerId="ADAL" clId="{2ED6CE12-D6E1-5747-B5C4-6C230F33B196}" dt="2021-03-11T11:43:59.207" v="8337" actId="2696"/>
        <pc:sldMkLst>
          <pc:docMk/>
          <pc:sldMk cId="487246997" sldId="483"/>
        </pc:sldMkLst>
        <pc:spChg chg="mod">
          <ac:chgData name="Daniel Howarth" userId="aaa98671-683b-4924-a548-fdba38c00d37" providerId="ADAL" clId="{2ED6CE12-D6E1-5747-B5C4-6C230F33B196}" dt="2021-03-11T11:36:39.255" v="8220" actId="14100"/>
          <ac:spMkLst>
            <pc:docMk/>
            <pc:sldMk cId="487246997" sldId="483"/>
            <ac:spMk id="5" creationId="{4B3056A7-92A6-654E-BA6A-4406DD9E8C59}"/>
          </ac:spMkLst>
        </pc:spChg>
      </pc:sldChg>
      <pc:sldChg chg="modSp add mod ord modNotesTx">
        <pc:chgData name="Daniel Howarth" userId="aaa98671-683b-4924-a548-fdba38c00d37" providerId="ADAL" clId="{2ED6CE12-D6E1-5747-B5C4-6C230F33B196}" dt="2021-03-11T13:30:44.733" v="12303" actId="20577"/>
        <pc:sldMkLst>
          <pc:docMk/>
          <pc:sldMk cId="756164706" sldId="483"/>
        </pc:sldMkLst>
        <pc:spChg chg="mod">
          <ac:chgData name="Daniel Howarth" userId="aaa98671-683b-4924-a548-fdba38c00d37" providerId="ADAL" clId="{2ED6CE12-D6E1-5747-B5C4-6C230F33B196}" dt="2021-03-11T13:30:07.280" v="12201" actId="1076"/>
          <ac:spMkLst>
            <pc:docMk/>
            <pc:sldMk cId="756164706" sldId="483"/>
            <ac:spMk id="2" creationId="{9DBA6AAB-1C21-4A4A-8EBA-7B0EEC8A264C}"/>
          </ac:spMkLst>
        </pc:spChg>
      </pc:sldChg>
      <pc:sldChg chg="new del">
        <pc:chgData name="Daniel Howarth" userId="aaa98671-683b-4924-a548-fdba38c00d37" providerId="ADAL" clId="{2ED6CE12-D6E1-5747-B5C4-6C230F33B196}" dt="2021-03-11T12:35:12.152" v="10681" actId="680"/>
        <pc:sldMkLst>
          <pc:docMk/>
          <pc:sldMk cId="2482622568" sldId="483"/>
        </pc:sldMkLst>
      </pc:sldChg>
      <pc:sldChg chg="modSp add mod modClrScheme chgLayout modNotesTx">
        <pc:chgData name="Daniel Howarth" userId="aaa98671-683b-4924-a548-fdba38c00d37" providerId="ADAL" clId="{2ED6CE12-D6E1-5747-B5C4-6C230F33B196}" dt="2021-03-11T13:53:30.553" v="14914" actId="20577"/>
        <pc:sldMkLst>
          <pc:docMk/>
          <pc:sldMk cId="2577861916" sldId="484"/>
        </pc:sldMkLst>
        <pc:spChg chg="mod">
          <ac:chgData name="Daniel Howarth" userId="aaa98671-683b-4924-a548-fdba38c00d37" providerId="ADAL" clId="{2ED6CE12-D6E1-5747-B5C4-6C230F33B196}" dt="2021-03-11T13:50:03.920" v="14383" actId="20577"/>
          <ac:spMkLst>
            <pc:docMk/>
            <pc:sldMk cId="2577861916" sldId="484"/>
            <ac:spMk id="2" creationId="{9DBA6AAB-1C21-4A4A-8EBA-7B0EEC8A264C}"/>
          </ac:spMkLst>
        </pc:spChg>
      </pc:sldChg>
    </pc:docChg>
  </pc:docChgLst>
  <pc:docChgLst>
    <pc:chgData name="Daniel Howarth" userId="aaa98671-683b-4924-a548-fdba38c00d37" providerId="ADAL" clId="{72D07210-6A93-2740-BA01-A54E9E0F34C0}"/>
    <pc:docChg chg="custSel addSld delSld modSld">
      <pc:chgData name="Daniel Howarth" userId="aaa98671-683b-4924-a548-fdba38c00d37" providerId="ADAL" clId="{72D07210-6A93-2740-BA01-A54E9E0F34C0}" dt="2021-03-08T11:28:26.684" v="294" actId="1076"/>
      <pc:docMkLst>
        <pc:docMk/>
      </pc:docMkLst>
      <pc:sldChg chg="del">
        <pc:chgData name="Daniel Howarth" userId="aaa98671-683b-4924-a548-fdba38c00d37" providerId="ADAL" clId="{72D07210-6A93-2740-BA01-A54E9E0F34C0}" dt="2021-03-08T11:25:41.966" v="198" actId="2696"/>
        <pc:sldMkLst>
          <pc:docMk/>
          <pc:sldMk cId="1953238854" sldId="257"/>
        </pc:sldMkLst>
      </pc:sldChg>
      <pc:sldChg chg="del">
        <pc:chgData name="Daniel Howarth" userId="aaa98671-683b-4924-a548-fdba38c00d37" providerId="ADAL" clId="{72D07210-6A93-2740-BA01-A54E9E0F34C0}" dt="2021-03-08T11:25:41.966" v="198" actId="2696"/>
        <pc:sldMkLst>
          <pc:docMk/>
          <pc:sldMk cId="4196882177" sldId="258"/>
        </pc:sldMkLst>
      </pc:sldChg>
      <pc:sldChg chg="del">
        <pc:chgData name="Daniel Howarth" userId="aaa98671-683b-4924-a548-fdba38c00d37" providerId="ADAL" clId="{72D07210-6A93-2740-BA01-A54E9E0F34C0}" dt="2021-03-08T11:25:41.966" v="198" actId="2696"/>
        <pc:sldMkLst>
          <pc:docMk/>
          <pc:sldMk cId="1851256777" sldId="259"/>
        </pc:sldMkLst>
      </pc:sldChg>
      <pc:sldChg chg="del">
        <pc:chgData name="Daniel Howarth" userId="aaa98671-683b-4924-a548-fdba38c00d37" providerId="ADAL" clId="{72D07210-6A93-2740-BA01-A54E9E0F34C0}" dt="2021-03-08T11:25:41.966" v="198" actId="2696"/>
        <pc:sldMkLst>
          <pc:docMk/>
          <pc:sldMk cId="3944539287" sldId="261"/>
        </pc:sldMkLst>
      </pc:sldChg>
      <pc:sldChg chg="del">
        <pc:chgData name="Daniel Howarth" userId="aaa98671-683b-4924-a548-fdba38c00d37" providerId="ADAL" clId="{72D07210-6A93-2740-BA01-A54E9E0F34C0}" dt="2021-03-08T11:25:41.966" v="198" actId="2696"/>
        <pc:sldMkLst>
          <pc:docMk/>
          <pc:sldMk cId="41274238" sldId="262"/>
        </pc:sldMkLst>
      </pc:sldChg>
      <pc:sldChg chg="del">
        <pc:chgData name="Daniel Howarth" userId="aaa98671-683b-4924-a548-fdba38c00d37" providerId="ADAL" clId="{72D07210-6A93-2740-BA01-A54E9E0F34C0}" dt="2021-03-08T11:25:41.966" v="198" actId="2696"/>
        <pc:sldMkLst>
          <pc:docMk/>
          <pc:sldMk cId="1561010243" sldId="263"/>
        </pc:sldMkLst>
      </pc:sldChg>
      <pc:sldChg chg="del">
        <pc:chgData name="Daniel Howarth" userId="aaa98671-683b-4924-a548-fdba38c00d37" providerId="ADAL" clId="{72D07210-6A93-2740-BA01-A54E9E0F34C0}" dt="2021-03-08T11:25:41.966" v="198" actId="2696"/>
        <pc:sldMkLst>
          <pc:docMk/>
          <pc:sldMk cId="1958091757" sldId="264"/>
        </pc:sldMkLst>
      </pc:sldChg>
      <pc:sldChg chg="del">
        <pc:chgData name="Daniel Howarth" userId="aaa98671-683b-4924-a548-fdba38c00d37" providerId="ADAL" clId="{72D07210-6A93-2740-BA01-A54E9E0F34C0}" dt="2021-03-08T11:25:41.966" v="198" actId="2696"/>
        <pc:sldMkLst>
          <pc:docMk/>
          <pc:sldMk cId="2380486834" sldId="265"/>
        </pc:sldMkLst>
      </pc:sldChg>
      <pc:sldChg chg="del">
        <pc:chgData name="Daniel Howarth" userId="aaa98671-683b-4924-a548-fdba38c00d37" providerId="ADAL" clId="{72D07210-6A93-2740-BA01-A54E9E0F34C0}" dt="2021-03-08T11:25:41.966" v="198" actId="2696"/>
        <pc:sldMkLst>
          <pc:docMk/>
          <pc:sldMk cId="768132600" sldId="266"/>
        </pc:sldMkLst>
      </pc:sldChg>
      <pc:sldChg chg="del">
        <pc:chgData name="Daniel Howarth" userId="aaa98671-683b-4924-a548-fdba38c00d37" providerId="ADAL" clId="{72D07210-6A93-2740-BA01-A54E9E0F34C0}" dt="2021-03-08T11:25:41.966" v="198" actId="2696"/>
        <pc:sldMkLst>
          <pc:docMk/>
          <pc:sldMk cId="4278613186" sldId="267"/>
        </pc:sldMkLst>
      </pc:sldChg>
      <pc:sldChg chg="del">
        <pc:chgData name="Daniel Howarth" userId="aaa98671-683b-4924-a548-fdba38c00d37" providerId="ADAL" clId="{72D07210-6A93-2740-BA01-A54E9E0F34C0}" dt="2021-03-08T11:25:41.966" v="198" actId="2696"/>
        <pc:sldMkLst>
          <pc:docMk/>
          <pc:sldMk cId="2200590247" sldId="268"/>
        </pc:sldMkLst>
      </pc:sldChg>
      <pc:sldChg chg="del">
        <pc:chgData name="Daniel Howarth" userId="aaa98671-683b-4924-a548-fdba38c00d37" providerId="ADAL" clId="{72D07210-6A93-2740-BA01-A54E9E0F34C0}" dt="2021-03-08T11:25:41.966" v="198" actId="2696"/>
        <pc:sldMkLst>
          <pc:docMk/>
          <pc:sldMk cId="3260703217" sldId="269"/>
        </pc:sldMkLst>
      </pc:sldChg>
      <pc:sldChg chg="del">
        <pc:chgData name="Daniel Howarth" userId="aaa98671-683b-4924-a548-fdba38c00d37" providerId="ADAL" clId="{72D07210-6A93-2740-BA01-A54E9E0F34C0}" dt="2021-03-08T11:25:41.966" v="198" actId="2696"/>
        <pc:sldMkLst>
          <pc:docMk/>
          <pc:sldMk cId="3031144517" sldId="270"/>
        </pc:sldMkLst>
      </pc:sldChg>
      <pc:sldChg chg="del">
        <pc:chgData name="Daniel Howarth" userId="aaa98671-683b-4924-a548-fdba38c00d37" providerId="ADAL" clId="{72D07210-6A93-2740-BA01-A54E9E0F34C0}" dt="2021-03-08T11:25:41.966" v="198" actId="2696"/>
        <pc:sldMkLst>
          <pc:docMk/>
          <pc:sldMk cId="2763760147" sldId="271"/>
        </pc:sldMkLst>
      </pc:sldChg>
      <pc:sldChg chg="del">
        <pc:chgData name="Daniel Howarth" userId="aaa98671-683b-4924-a548-fdba38c00d37" providerId="ADAL" clId="{72D07210-6A93-2740-BA01-A54E9E0F34C0}" dt="2021-03-08T11:25:47.653" v="199" actId="2696"/>
        <pc:sldMkLst>
          <pc:docMk/>
          <pc:sldMk cId="399473234" sldId="272"/>
        </pc:sldMkLst>
      </pc:sldChg>
      <pc:sldChg chg="delSp modSp mod modClrScheme chgLayout">
        <pc:chgData name="Daniel Howarth" userId="aaa98671-683b-4924-a548-fdba38c00d37" providerId="ADAL" clId="{72D07210-6A93-2740-BA01-A54E9E0F34C0}" dt="2021-03-08T11:22:15.866" v="98" actId="1076"/>
        <pc:sldMkLst>
          <pc:docMk/>
          <pc:sldMk cId="4150841609" sldId="274"/>
        </pc:sldMkLst>
        <pc:spChg chg="mod">
          <ac:chgData name="Daniel Howarth" userId="aaa98671-683b-4924-a548-fdba38c00d37" providerId="ADAL" clId="{72D07210-6A93-2740-BA01-A54E9E0F34C0}" dt="2021-03-08T11:22:15.866" v="98" actId="1076"/>
          <ac:spMkLst>
            <pc:docMk/>
            <pc:sldMk cId="4150841609" sldId="274"/>
            <ac:spMk id="2" creationId="{FB19C05E-CADF-794C-AB96-1D5F4D7802EA}"/>
          </ac:spMkLst>
        </pc:spChg>
        <pc:spChg chg="mod">
          <ac:chgData name="Daniel Howarth" userId="aaa98671-683b-4924-a548-fdba38c00d37" providerId="ADAL" clId="{72D07210-6A93-2740-BA01-A54E9E0F34C0}" dt="2021-03-08T11:22:15.866" v="98" actId="1076"/>
          <ac:spMkLst>
            <pc:docMk/>
            <pc:sldMk cId="4150841609" sldId="274"/>
            <ac:spMk id="4" creationId="{9BFAF200-0ECF-E249-B3FF-D54E1D560AD7}"/>
          </ac:spMkLst>
        </pc:spChg>
        <pc:spChg chg="del">
          <ac:chgData name="Daniel Howarth" userId="aaa98671-683b-4924-a548-fdba38c00d37" providerId="ADAL" clId="{72D07210-6A93-2740-BA01-A54E9E0F34C0}" dt="2021-03-08T11:22:08.125" v="97" actId="478"/>
          <ac:spMkLst>
            <pc:docMk/>
            <pc:sldMk cId="4150841609" sldId="274"/>
            <ac:spMk id="5" creationId="{D90BA7FA-8A0F-E84A-BF19-D70F2A6EA9C9}"/>
          </ac:spMkLst>
        </pc:spChg>
        <pc:picChg chg="del">
          <ac:chgData name="Daniel Howarth" userId="aaa98671-683b-4924-a548-fdba38c00d37" providerId="ADAL" clId="{72D07210-6A93-2740-BA01-A54E9E0F34C0}" dt="2021-03-08T11:21:01.141" v="0" actId="478"/>
          <ac:picMkLst>
            <pc:docMk/>
            <pc:sldMk cId="4150841609" sldId="274"/>
            <ac:picMk id="1026" creationId="{5A52C113-4B68-5141-A293-F8399FE1EB16}"/>
          </ac:picMkLst>
        </pc:picChg>
      </pc:sldChg>
      <pc:sldChg chg="del">
        <pc:chgData name="Daniel Howarth" userId="aaa98671-683b-4924-a548-fdba38c00d37" providerId="ADAL" clId="{72D07210-6A93-2740-BA01-A54E9E0F34C0}" dt="2021-03-08T11:25:41.966" v="198" actId="2696"/>
        <pc:sldMkLst>
          <pc:docMk/>
          <pc:sldMk cId="1028366645" sldId="275"/>
        </pc:sldMkLst>
      </pc:sldChg>
      <pc:sldChg chg="del">
        <pc:chgData name="Daniel Howarth" userId="aaa98671-683b-4924-a548-fdba38c00d37" providerId="ADAL" clId="{72D07210-6A93-2740-BA01-A54E9E0F34C0}" dt="2021-03-08T11:25:47.653" v="199" actId="2696"/>
        <pc:sldMkLst>
          <pc:docMk/>
          <pc:sldMk cId="3838558251" sldId="276"/>
        </pc:sldMkLst>
      </pc:sldChg>
      <pc:sldChg chg="del">
        <pc:chgData name="Daniel Howarth" userId="aaa98671-683b-4924-a548-fdba38c00d37" providerId="ADAL" clId="{72D07210-6A93-2740-BA01-A54E9E0F34C0}" dt="2021-03-08T11:25:41.966" v="198" actId="2696"/>
        <pc:sldMkLst>
          <pc:docMk/>
          <pc:sldMk cId="3901119302" sldId="279"/>
        </pc:sldMkLst>
      </pc:sldChg>
      <pc:sldChg chg="del">
        <pc:chgData name="Daniel Howarth" userId="aaa98671-683b-4924-a548-fdba38c00d37" providerId="ADAL" clId="{72D07210-6A93-2740-BA01-A54E9E0F34C0}" dt="2021-03-08T11:25:41.966" v="198" actId="2696"/>
        <pc:sldMkLst>
          <pc:docMk/>
          <pc:sldMk cId="2848954804" sldId="280"/>
        </pc:sldMkLst>
      </pc:sldChg>
      <pc:sldChg chg="del">
        <pc:chgData name="Daniel Howarth" userId="aaa98671-683b-4924-a548-fdba38c00d37" providerId="ADAL" clId="{72D07210-6A93-2740-BA01-A54E9E0F34C0}" dt="2021-03-08T11:25:41.966" v="198" actId="2696"/>
        <pc:sldMkLst>
          <pc:docMk/>
          <pc:sldMk cId="691646884" sldId="281"/>
        </pc:sldMkLst>
      </pc:sldChg>
      <pc:sldChg chg="del">
        <pc:chgData name="Daniel Howarth" userId="aaa98671-683b-4924-a548-fdba38c00d37" providerId="ADAL" clId="{72D07210-6A93-2740-BA01-A54E9E0F34C0}" dt="2021-03-08T11:25:05.238" v="197" actId="2696"/>
        <pc:sldMkLst>
          <pc:docMk/>
          <pc:sldMk cId="4080386942" sldId="345"/>
        </pc:sldMkLst>
      </pc:sldChg>
      <pc:sldChg chg="del">
        <pc:chgData name="Daniel Howarth" userId="aaa98671-683b-4924-a548-fdba38c00d37" providerId="ADAL" clId="{72D07210-6A93-2740-BA01-A54E9E0F34C0}" dt="2021-03-08T11:25:05.238" v="197" actId="2696"/>
        <pc:sldMkLst>
          <pc:docMk/>
          <pc:sldMk cId="2414202733" sldId="347"/>
        </pc:sldMkLst>
      </pc:sldChg>
      <pc:sldChg chg="modSp mod">
        <pc:chgData name="Daniel Howarth" userId="aaa98671-683b-4924-a548-fdba38c00d37" providerId="ADAL" clId="{72D07210-6A93-2740-BA01-A54E9E0F34C0}" dt="2021-03-08T11:23:32.197" v="187" actId="20577"/>
        <pc:sldMkLst>
          <pc:docMk/>
          <pc:sldMk cId="803753524" sldId="348"/>
        </pc:sldMkLst>
        <pc:spChg chg="mod">
          <ac:chgData name="Daniel Howarth" userId="aaa98671-683b-4924-a548-fdba38c00d37" providerId="ADAL" clId="{72D07210-6A93-2740-BA01-A54E9E0F34C0}" dt="2021-03-08T11:23:32.197" v="187" actId="20577"/>
          <ac:spMkLst>
            <pc:docMk/>
            <pc:sldMk cId="803753524" sldId="348"/>
            <ac:spMk id="2" creationId="{9DBA6AAB-1C21-4A4A-8EBA-7B0EEC8A264C}"/>
          </ac:spMkLst>
        </pc:spChg>
      </pc:sldChg>
      <pc:sldChg chg="modSp mod">
        <pc:chgData name="Daniel Howarth" userId="aaa98671-683b-4924-a548-fdba38c00d37" providerId="ADAL" clId="{72D07210-6A93-2740-BA01-A54E9E0F34C0}" dt="2021-03-08T11:24:43.806" v="196" actId="20577"/>
        <pc:sldMkLst>
          <pc:docMk/>
          <pc:sldMk cId="231500778" sldId="355"/>
        </pc:sldMkLst>
        <pc:spChg chg="mod">
          <ac:chgData name="Daniel Howarth" userId="aaa98671-683b-4924-a548-fdba38c00d37" providerId="ADAL" clId="{72D07210-6A93-2740-BA01-A54E9E0F34C0}" dt="2021-03-08T11:24:43.806" v="196" actId="20577"/>
          <ac:spMkLst>
            <pc:docMk/>
            <pc:sldMk cId="231500778" sldId="355"/>
            <ac:spMk id="2" creationId="{9DBA6AAB-1C21-4A4A-8EBA-7B0EEC8A264C}"/>
          </ac:spMkLst>
        </pc:spChg>
      </pc:sldChg>
      <pc:sldChg chg="modSp mod modNotesTx">
        <pc:chgData name="Daniel Howarth" userId="aaa98671-683b-4924-a548-fdba38c00d37" providerId="ADAL" clId="{72D07210-6A93-2740-BA01-A54E9E0F34C0}" dt="2021-03-08T11:26:42.530" v="289" actId="6549"/>
        <pc:sldMkLst>
          <pc:docMk/>
          <pc:sldMk cId="948568234" sldId="356"/>
        </pc:sldMkLst>
        <pc:spChg chg="mod">
          <ac:chgData name="Daniel Howarth" userId="aaa98671-683b-4924-a548-fdba38c00d37" providerId="ADAL" clId="{72D07210-6A93-2740-BA01-A54E9E0F34C0}" dt="2021-03-08T11:26:34.757" v="288" actId="20577"/>
          <ac:spMkLst>
            <pc:docMk/>
            <pc:sldMk cId="948568234" sldId="356"/>
            <ac:spMk id="2" creationId="{9DBA6AAB-1C21-4A4A-8EBA-7B0EEC8A264C}"/>
          </ac:spMkLst>
        </pc:spChg>
      </pc:sldChg>
      <pc:sldChg chg="del">
        <pc:chgData name="Daniel Howarth" userId="aaa98671-683b-4924-a548-fdba38c00d37" providerId="ADAL" clId="{72D07210-6A93-2740-BA01-A54E9E0F34C0}" dt="2021-03-08T11:25:41.966" v="198" actId="2696"/>
        <pc:sldMkLst>
          <pc:docMk/>
          <pc:sldMk cId="3139019272" sldId="360"/>
        </pc:sldMkLst>
      </pc:sldChg>
      <pc:sldChg chg="del">
        <pc:chgData name="Daniel Howarth" userId="aaa98671-683b-4924-a548-fdba38c00d37" providerId="ADAL" clId="{72D07210-6A93-2740-BA01-A54E9E0F34C0}" dt="2021-03-08T11:25:41.966" v="198" actId="2696"/>
        <pc:sldMkLst>
          <pc:docMk/>
          <pc:sldMk cId="2686157777" sldId="366"/>
        </pc:sldMkLst>
      </pc:sldChg>
      <pc:sldChg chg="mod modClrScheme chgLayout">
        <pc:chgData name="Daniel Howarth" userId="aaa98671-683b-4924-a548-fdba38c00d37" providerId="ADAL" clId="{72D07210-6A93-2740-BA01-A54E9E0F34C0}" dt="2021-03-08T11:23:59.396" v="188" actId="700"/>
        <pc:sldMkLst>
          <pc:docMk/>
          <pc:sldMk cId="189646398" sldId="369"/>
        </pc:sldMkLst>
      </pc:sldChg>
      <pc:sldChg chg="add">
        <pc:chgData name="Daniel Howarth" userId="aaa98671-683b-4924-a548-fdba38c00d37" providerId="ADAL" clId="{72D07210-6A93-2740-BA01-A54E9E0F34C0}" dt="2021-03-08T11:26:06.030" v="200" actId="2890"/>
        <pc:sldMkLst>
          <pc:docMk/>
          <pc:sldMk cId="462825440" sldId="370"/>
        </pc:sldMkLst>
      </pc:sldChg>
      <pc:sldChg chg="delSp add mod modClrScheme chgLayout">
        <pc:chgData name="Daniel Howarth" userId="aaa98671-683b-4924-a548-fdba38c00d37" providerId="ADAL" clId="{72D07210-6A93-2740-BA01-A54E9E0F34C0}" dt="2021-03-08T11:28:04.442" v="292" actId="478"/>
        <pc:sldMkLst>
          <pc:docMk/>
          <pc:sldMk cId="1183691108" sldId="466"/>
        </pc:sldMkLst>
        <pc:spChg chg="del">
          <ac:chgData name="Daniel Howarth" userId="aaa98671-683b-4924-a548-fdba38c00d37" providerId="ADAL" clId="{72D07210-6A93-2740-BA01-A54E9E0F34C0}" dt="2021-03-08T11:28:04.442" v="292" actId="478"/>
          <ac:spMkLst>
            <pc:docMk/>
            <pc:sldMk cId="1183691108" sldId="466"/>
            <ac:spMk id="4" creationId="{77F2409D-8616-CE49-88BB-F0108BCD117E}"/>
          </ac:spMkLst>
        </pc:spChg>
      </pc:sldChg>
      <pc:sldChg chg="delSp modSp add mod modClrScheme chgLayout">
        <pc:chgData name="Daniel Howarth" userId="aaa98671-683b-4924-a548-fdba38c00d37" providerId="ADAL" clId="{72D07210-6A93-2740-BA01-A54E9E0F34C0}" dt="2021-03-08T11:28:26.684" v="294" actId="1076"/>
        <pc:sldMkLst>
          <pc:docMk/>
          <pc:sldMk cId="2547079037" sldId="472"/>
        </pc:sldMkLst>
        <pc:spChg chg="mod">
          <ac:chgData name="Daniel Howarth" userId="aaa98671-683b-4924-a548-fdba38c00d37" providerId="ADAL" clId="{72D07210-6A93-2740-BA01-A54E9E0F34C0}" dt="2021-03-08T11:28:26.684" v="294" actId="1076"/>
          <ac:spMkLst>
            <pc:docMk/>
            <pc:sldMk cId="2547079037" sldId="472"/>
            <ac:spMk id="2" creationId="{5F503041-4FA9-5044-BB06-8A2029C7483B}"/>
          </ac:spMkLst>
        </pc:spChg>
        <pc:spChg chg="del">
          <ac:chgData name="Daniel Howarth" userId="aaa98671-683b-4924-a548-fdba38c00d37" providerId="ADAL" clId="{72D07210-6A93-2740-BA01-A54E9E0F34C0}" dt="2021-03-08T11:28:13.286" v="293" actId="478"/>
          <ac:spMkLst>
            <pc:docMk/>
            <pc:sldMk cId="2547079037" sldId="472"/>
            <ac:spMk id="4" creationId="{77F2409D-8616-CE49-88BB-F0108BCD117E}"/>
          </ac:spMkLst>
        </pc:spChg>
      </pc:sldChg>
    </pc:docChg>
  </pc:docChgLst>
  <pc:docChgLst>
    <pc:chgData name="Daniel Howarth" userId="aaa98671-683b-4924-a548-fdba38c00d37" providerId="ADAL" clId="{83151A5E-D70C-7842-916C-0D6841B6265C}"/>
    <pc:docChg chg="undo custSel addSld delSld modSld sldOrd">
      <pc:chgData name="Daniel Howarth" userId="aaa98671-683b-4924-a548-fdba38c00d37" providerId="ADAL" clId="{83151A5E-D70C-7842-916C-0D6841B6265C}" dt="2021-05-24T14:28:34.940" v="4343" actId="2696"/>
      <pc:docMkLst>
        <pc:docMk/>
      </pc:docMkLst>
      <pc:sldChg chg="del mod chgLayout">
        <pc:chgData name="Daniel Howarth" userId="aaa98671-683b-4924-a548-fdba38c00d37" providerId="ADAL" clId="{83151A5E-D70C-7842-916C-0D6841B6265C}" dt="2021-05-17T16:58:58.373" v="769" actId="2696"/>
        <pc:sldMkLst>
          <pc:docMk/>
          <pc:sldMk cId="4150841609" sldId="274"/>
        </pc:sldMkLst>
      </pc:sldChg>
      <pc:sldChg chg="addSp delSp modSp mod ord delAnim modAnim modNotesTx">
        <pc:chgData name="Daniel Howarth" userId="aaa98671-683b-4924-a548-fdba38c00d37" providerId="ADAL" clId="{83151A5E-D70C-7842-916C-0D6841B6265C}" dt="2021-05-19T10:01:34.758" v="3803" actId="20577"/>
        <pc:sldMkLst>
          <pc:docMk/>
          <pc:sldMk cId="3000585284" sldId="295"/>
        </pc:sldMkLst>
        <pc:spChg chg="del topLvl">
          <ac:chgData name="Daniel Howarth" userId="aaa98671-683b-4924-a548-fdba38c00d37" providerId="ADAL" clId="{83151A5E-D70C-7842-916C-0D6841B6265C}" dt="2021-05-19T09:51:43.680" v="3671" actId="478"/>
          <ac:spMkLst>
            <pc:docMk/>
            <pc:sldMk cId="3000585284" sldId="295"/>
            <ac:spMk id="23" creationId="{C96E3AFC-3BFA-E448-B214-07C5553B4CF7}"/>
          </ac:spMkLst>
        </pc:spChg>
        <pc:spChg chg="mod topLvl">
          <ac:chgData name="Daniel Howarth" userId="aaa98671-683b-4924-a548-fdba38c00d37" providerId="ADAL" clId="{83151A5E-D70C-7842-916C-0D6841B6265C}" dt="2021-05-19T09:51:54.514" v="3672" actId="207"/>
          <ac:spMkLst>
            <pc:docMk/>
            <pc:sldMk cId="3000585284" sldId="295"/>
            <ac:spMk id="24" creationId="{4EE7839B-78A6-154D-AD4E-C9E607A698EA}"/>
          </ac:spMkLst>
        </pc:spChg>
        <pc:spChg chg="del mod topLvl">
          <ac:chgData name="Daniel Howarth" userId="aaa98671-683b-4924-a548-fdba38c00d37" providerId="ADAL" clId="{83151A5E-D70C-7842-916C-0D6841B6265C}" dt="2021-05-19T09:51:57.053" v="3673" actId="478"/>
          <ac:spMkLst>
            <pc:docMk/>
            <pc:sldMk cId="3000585284" sldId="295"/>
            <ac:spMk id="25" creationId="{44E3E2D9-0673-6140-A134-86E1655C3F09}"/>
          </ac:spMkLst>
        </pc:spChg>
        <pc:spChg chg="mod topLvl">
          <ac:chgData name="Daniel Howarth" userId="aaa98671-683b-4924-a548-fdba38c00d37" providerId="ADAL" clId="{83151A5E-D70C-7842-916C-0D6841B6265C}" dt="2021-05-19T09:51:59.209" v="3674" actId="207"/>
          <ac:spMkLst>
            <pc:docMk/>
            <pc:sldMk cId="3000585284" sldId="295"/>
            <ac:spMk id="26" creationId="{E27AEADC-80D0-2144-9BC6-DB349B2CBD0E}"/>
          </ac:spMkLst>
        </pc:spChg>
        <pc:spChg chg="del mod topLvl">
          <ac:chgData name="Daniel Howarth" userId="aaa98671-683b-4924-a548-fdba38c00d37" providerId="ADAL" clId="{83151A5E-D70C-7842-916C-0D6841B6265C}" dt="2021-05-19T09:52:04.579" v="3677" actId="478"/>
          <ac:spMkLst>
            <pc:docMk/>
            <pc:sldMk cId="3000585284" sldId="295"/>
            <ac:spMk id="27" creationId="{79B458BC-2BE6-8F4C-9775-453610492972}"/>
          </ac:spMkLst>
        </pc:spChg>
        <pc:spChg chg="mod topLvl">
          <ac:chgData name="Daniel Howarth" userId="aaa98671-683b-4924-a548-fdba38c00d37" providerId="ADAL" clId="{83151A5E-D70C-7842-916C-0D6841B6265C}" dt="2021-05-19T09:52:06.475" v="3678" actId="207"/>
          <ac:spMkLst>
            <pc:docMk/>
            <pc:sldMk cId="3000585284" sldId="295"/>
            <ac:spMk id="28" creationId="{E7D6395D-B2C0-1541-8D87-FB985C8E7807}"/>
          </ac:spMkLst>
        </pc:spChg>
        <pc:spChg chg="del topLvl">
          <ac:chgData name="Daniel Howarth" userId="aaa98671-683b-4924-a548-fdba38c00d37" providerId="ADAL" clId="{83151A5E-D70C-7842-916C-0D6841B6265C}" dt="2021-05-19T09:52:00.857" v="3675" actId="478"/>
          <ac:spMkLst>
            <pc:docMk/>
            <pc:sldMk cId="3000585284" sldId="295"/>
            <ac:spMk id="29" creationId="{080511F9-9EC5-9C48-B4CD-4BD3552DE03E}"/>
          </ac:spMkLst>
        </pc:spChg>
        <pc:spChg chg="mod topLvl">
          <ac:chgData name="Daniel Howarth" userId="aaa98671-683b-4924-a548-fdba38c00d37" providerId="ADAL" clId="{83151A5E-D70C-7842-916C-0D6841B6265C}" dt="2021-05-19T09:52:03.011" v="3676" actId="207"/>
          <ac:spMkLst>
            <pc:docMk/>
            <pc:sldMk cId="3000585284" sldId="295"/>
            <ac:spMk id="30" creationId="{299B05D0-004B-8340-8D49-8BFEDDFD1D8A}"/>
          </ac:spMkLst>
        </pc:spChg>
        <pc:spChg chg="mod topLvl">
          <ac:chgData name="Daniel Howarth" userId="aaa98671-683b-4924-a548-fdba38c00d37" providerId="ADAL" clId="{83151A5E-D70C-7842-916C-0D6841B6265C}" dt="2021-05-19T09:14:23.499" v="3600" actId="207"/>
          <ac:spMkLst>
            <pc:docMk/>
            <pc:sldMk cId="3000585284" sldId="295"/>
            <ac:spMk id="31" creationId="{DC386536-8D7D-6A4E-BE33-8CAEAD758AD3}"/>
          </ac:spMkLst>
        </pc:spChg>
        <pc:spChg chg="mod topLvl">
          <ac:chgData name="Daniel Howarth" userId="aaa98671-683b-4924-a548-fdba38c00d37" providerId="ADAL" clId="{83151A5E-D70C-7842-916C-0D6841B6265C}" dt="2021-05-19T09:52:39.219" v="3685" actId="1076"/>
          <ac:spMkLst>
            <pc:docMk/>
            <pc:sldMk cId="3000585284" sldId="295"/>
            <ac:spMk id="32" creationId="{54D487B1-2F30-1B4D-AA2C-145B76B1E2A3}"/>
          </ac:spMkLst>
        </pc:spChg>
        <pc:spChg chg="del topLvl">
          <ac:chgData name="Daniel Howarth" userId="aaa98671-683b-4924-a548-fdba38c00d37" providerId="ADAL" clId="{83151A5E-D70C-7842-916C-0D6841B6265C}" dt="2021-05-19T09:52:11.667" v="3681" actId="478"/>
          <ac:spMkLst>
            <pc:docMk/>
            <pc:sldMk cId="3000585284" sldId="295"/>
            <ac:spMk id="34" creationId="{2707FFD3-8012-FB4E-8339-550F94B18115}"/>
          </ac:spMkLst>
        </pc:spChg>
        <pc:spChg chg="mod topLvl">
          <ac:chgData name="Daniel Howarth" userId="aaa98671-683b-4924-a548-fdba38c00d37" providerId="ADAL" clId="{83151A5E-D70C-7842-916C-0D6841B6265C}" dt="2021-05-19T09:52:13.316" v="3682" actId="207"/>
          <ac:spMkLst>
            <pc:docMk/>
            <pc:sldMk cId="3000585284" sldId="295"/>
            <ac:spMk id="35" creationId="{C583B15A-1325-B94C-B436-C84FFCD7DB99}"/>
          </ac:spMkLst>
        </pc:spChg>
        <pc:spChg chg="add del mod">
          <ac:chgData name="Daniel Howarth" userId="aaa98671-683b-4924-a548-fdba38c00d37" providerId="ADAL" clId="{83151A5E-D70C-7842-916C-0D6841B6265C}" dt="2021-05-19T09:52:07.875" v="3679" actId="478"/>
          <ac:spMkLst>
            <pc:docMk/>
            <pc:sldMk cId="3000585284" sldId="295"/>
            <ac:spMk id="36" creationId="{F94CF0E1-4B7E-6447-A58C-4F338B847A09}"/>
          </ac:spMkLst>
        </pc:spChg>
        <pc:grpChg chg="del">
          <ac:chgData name="Daniel Howarth" userId="aaa98671-683b-4924-a548-fdba38c00d37" providerId="ADAL" clId="{83151A5E-D70C-7842-916C-0D6841B6265C}" dt="2021-05-19T09:13:45.843" v="3594" actId="165"/>
          <ac:grpSpMkLst>
            <pc:docMk/>
            <pc:sldMk cId="3000585284" sldId="295"/>
            <ac:grpSpMk id="2" creationId="{C337BD7B-FEAD-644B-8B0A-1D6928195A8F}"/>
          </ac:grpSpMkLst>
        </pc:grpChg>
        <pc:grpChg chg="del">
          <ac:chgData name="Daniel Howarth" userId="aaa98671-683b-4924-a548-fdba38c00d37" providerId="ADAL" clId="{83151A5E-D70C-7842-916C-0D6841B6265C}" dt="2021-05-19T09:51:21.309" v="3669" actId="165"/>
          <ac:grpSpMkLst>
            <pc:docMk/>
            <pc:sldMk cId="3000585284" sldId="295"/>
            <ac:grpSpMk id="3" creationId="{4A726909-2B76-4848-8B43-84F08F53AE4D}"/>
          </ac:grpSpMkLst>
        </pc:grpChg>
        <pc:grpChg chg="del">
          <ac:chgData name="Daniel Howarth" userId="aaa98671-683b-4924-a548-fdba38c00d37" providerId="ADAL" clId="{83151A5E-D70C-7842-916C-0D6841B6265C}" dt="2021-05-19T09:51:12.264" v="3667" actId="165"/>
          <ac:grpSpMkLst>
            <pc:docMk/>
            <pc:sldMk cId="3000585284" sldId="295"/>
            <ac:grpSpMk id="8" creationId="{9BCABE1E-AB6C-0C45-8A8B-1E1FC623DCBF}"/>
          </ac:grpSpMkLst>
        </pc:grpChg>
        <pc:grpChg chg="del mod">
          <ac:chgData name="Daniel Howarth" userId="aaa98671-683b-4924-a548-fdba38c00d37" providerId="ADAL" clId="{83151A5E-D70C-7842-916C-0D6841B6265C}" dt="2021-05-19T09:51:15.639" v="3668" actId="165"/>
          <ac:grpSpMkLst>
            <pc:docMk/>
            <pc:sldMk cId="3000585284" sldId="295"/>
            <ac:grpSpMk id="9" creationId="{04F21B37-F700-CE42-9365-463363835F64}"/>
          </ac:grpSpMkLst>
        </pc:grpChg>
        <pc:grpChg chg="del mod">
          <ac:chgData name="Daniel Howarth" userId="aaa98671-683b-4924-a548-fdba38c00d37" providerId="ADAL" clId="{83151A5E-D70C-7842-916C-0D6841B6265C}" dt="2021-05-19T09:13:51.055" v="3595" actId="165"/>
          <ac:grpSpMkLst>
            <pc:docMk/>
            <pc:sldMk cId="3000585284" sldId="295"/>
            <ac:grpSpMk id="10" creationId="{70BC84F9-04AF-8643-ABBD-2F529625CF60}"/>
          </ac:grpSpMkLst>
        </pc:grpChg>
        <pc:grpChg chg="del">
          <ac:chgData name="Daniel Howarth" userId="aaa98671-683b-4924-a548-fdba38c00d37" providerId="ADAL" clId="{83151A5E-D70C-7842-916C-0D6841B6265C}" dt="2021-05-19T09:51:29.114" v="3670" actId="165"/>
          <ac:grpSpMkLst>
            <pc:docMk/>
            <pc:sldMk cId="3000585284" sldId="295"/>
            <ac:grpSpMk id="13" creationId="{035E169D-6506-E047-9041-50A8DBE6436D}"/>
          </ac:grpSpMkLst>
        </pc:grpChg>
      </pc:sldChg>
      <pc:sldChg chg="modSp mod ord modNotesTx">
        <pc:chgData name="Daniel Howarth" userId="aaa98671-683b-4924-a548-fdba38c00d37" providerId="ADAL" clId="{83151A5E-D70C-7842-916C-0D6841B6265C}" dt="2021-05-19T11:18:00.734" v="4298" actId="20577"/>
        <pc:sldMkLst>
          <pc:docMk/>
          <pc:sldMk cId="1481731305" sldId="347"/>
        </pc:sldMkLst>
        <pc:spChg chg="mod">
          <ac:chgData name="Daniel Howarth" userId="aaa98671-683b-4924-a548-fdba38c00d37" providerId="ADAL" clId="{83151A5E-D70C-7842-916C-0D6841B6265C}" dt="2021-05-19T11:17:33.052" v="4230" actId="20577"/>
          <ac:spMkLst>
            <pc:docMk/>
            <pc:sldMk cId="1481731305" sldId="347"/>
            <ac:spMk id="2" creationId="{77EAEF55-33BC-3842-A94C-ADC30BAC52A8}"/>
          </ac:spMkLst>
        </pc:spChg>
      </pc:sldChg>
      <pc:sldChg chg="del modNotesTx">
        <pc:chgData name="Daniel Howarth" userId="aaa98671-683b-4924-a548-fdba38c00d37" providerId="ADAL" clId="{83151A5E-D70C-7842-916C-0D6841B6265C}" dt="2021-05-19T09:05:41.849" v="3512" actId="2696"/>
        <pc:sldMkLst>
          <pc:docMk/>
          <pc:sldMk cId="803753524" sldId="348"/>
        </pc:sldMkLst>
      </pc:sldChg>
      <pc:sldChg chg="addSp delSp modSp del mod ord modNotesTx">
        <pc:chgData name="Daniel Howarth" userId="aaa98671-683b-4924-a548-fdba38c00d37" providerId="ADAL" clId="{83151A5E-D70C-7842-916C-0D6841B6265C}" dt="2021-05-19T08:25:39.366" v="2269" actId="2696"/>
        <pc:sldMkLst>
          <pc:docMk/>
          <pc:sldMk cId="189646398" sldId="369"/>
        </pc:sldMkLst>
        <pc:spChg chg="add del mod">
          <ac:chgData name="Daniel Howarth" userId="aaa98671-683b-4924-a548-fdba38c00d37" providerId="ADAL" clId="{83151A5E-D70C-7842-916C-0D6841B6265C}" dt="2021-05-18T16:53:01.242" v="899" actId="20577"/>
          <ac:spMkLst>
            <pc:docMk/>
            <pc:sldMk cId="189646398" sldId="369"/>
            <ac:spMk id="13" creationId="{C25196F8-336E-C649-A00B-2E4F0F17A9CB}"/>
          </ac:spMkLst>
        </pc:spChg>
      </pc:sldChg>
      <pc:sldChg chg="modSp mod modNotesTx">
        <pc:chgData name="Daniel Howarth" userId="aaa98671-683b-4924-a548-fdba38c00d37" providerId="ADAL" clId="{83151A5E-D70C-7842-916C-0D6841B6265C}" dt="2021-05-19T09:08:21.485" v="3526" actId="2711"/>
        <pc:sldMkLst>
          <pc:docMk/>
          <pc:sldMk cId="1183691108" sldId="466"/>
        </pc:sldMkLst>
        <pc:spChg chg="mod">
          <ac:chgData name="Daniel Howarth" userId="aaa98671-683b-4924-a548-fdba38c00d37" providerId="ADAL" clId="{83151A5E-D70C-7842-916C-0D6841B6265C}" dt="2021-05-19T09:08:21.485" v="3526" actId="2711"/>
          <ac:spMkLst>
            <pc:docMk/>
            <pc:sldMk cId="1183691108" sldId="466"/>
            <ac:spMk id="2" creationId="{5F503041-4FA9-5044-BB06-8A2029C7483B}"/>
          </ac:spMkLst>
        </pc:spChg>
        <pc:spChg chg="mod">
          <ac:chgData name="Daniel Howarth" userId="aaa98671-683b-4924-a548-fdba38c00d37" providerId="ADAL" clId="{83151A5E-D70C-7842-916C-0D6841B6265C}" dt="2021-05-19T09:07:39.112" v="3520" actId="14100"/>
          <ac:spMkLst>
            <pc:docMk/>
            <pc:sldMk cId="1183691108" sldId="466"/>
            <ac:spMk id="3" creationId="{8A0E589B-178C-0C4F-8A4C-BBFAD987B76E}"/>
          </ac:spMkLst>
        </pc:spChg>
      </pc:sldChg>
      <pc:sldChg chg="modSp mod ord modNotesTx">
        <pc:chgData name="Daniel Howarth" userId="aaa98671-683b-4924-a548-fdba38c00d37" providerId="ADAL" clId="{83151A5E-D70C-7842-916C-0D6841B6265C}" dt="2021-05-19T10:07:09.295" v="3808" actId="20577"/>
        <pc:sldMkLst>
          <pc:docMk/>
          <pc:sldMk cId="3298210903" sldId="480"/>
        </pc:sldMkLst>
        <pc:spChg chg="mod">
          <ac:chgData name="Daniel Howarth" userId="aaa98671-683b-4924-a548-fdba38c00d37" providerId="ADAL" clId="{83151A5E-D70C-7842-916C-0D6841B6265C}" dt="2021-05-19T09:15:55.421" v="3612" actId="1076"/>
          <ac:spMkLst>
            <pc:docMk/>
            <pc:sldMk cId="3298210903" sldId="480"/>
            <ac:spMk id="5" creationId="{4B3056A7-92A6-654E-BA6A-4406DD9E8C59}"/>
          </ac:spMkLst>
        </pc:spChg>
      </pc:sldChg>
      <pc:sldChg chg="del mod modShow">
        <pc:chgData name="Daniel Howarth" userId="aaa98671-683b-4924-a548-fdba38c00d37" providerId="ADAL" clId="{83151A5E-D70C-7842-916C-0D6841B6265C}" dt="2021-05-24T14:28:34.940" v="4343" actId="2696"/>
        <pc:sldMkLst>
          <pc:docMk/>
          <pc:sldMk cId="2577861916" sldId="484"/>
        </pc:sldMkLst>
      </pc:sldChg>
      <pc:sldChg chg="del">
        <pc:chgData name="Daniel Howarth" userId="aaa98671-683b-4924-a548-fdba38c00d37" providerId="ADAL" clId="{83151A5E-D70C-7842-916C-0D6841B6265C}" dt="2021-05-18T16:06:40.918" v="856" actId="2696"/>
        <pc:sldMkLst>
          <pc:docMk/>
          <pc:sldMk cId="308090957" sldId="485"/>
        </pc:sldMkLst>
      </pc:sldChg>
      <pc:sldChg chg="del mod modShow">
        <pc:chgData name="Daniel Howarth" userId="aaa98671-683b-4924-a548-fdba38c00d37" providerId="ADAL" clId="{83151A5E-D70C-7842-916C-0D6841B6265C}" dt="2021-05-19T08:33:56.484" v="2816" actId="2696"/>
        <pc:sldMkLst>
          <pc:docMk/>
          <pc:sldMk cId="3371553397" sldId="486"/>
        </pc:sldMkLst>
      </pc:sldChg>
      <pc:sldChg chg="del mod modShow">
        <pc:chgData name="Daniel Howarth" userId="aaa98671-683b-4924-a548-fdba38c00d37" providerId="ADAL" clId="{83151A5E-D70C-7842-916C-0D6841B6265C}" dt="2021-05-19T08:46:48.546" v="2893" actId="2696"/>
        <pc:sldMkLst>
          <pc:docMk/>
          <pc:sldMk cId="3142639803" sldId="487"/>
        </pc:sldMkLst>
      </pc:sldChg>
      <pc:sldChg chg="del mod modShow">
        <pc:chgData name="Daniel Howarth" userId="aaa98671-683b-4924-a548-fdba38c00d37" providerId="ADAL" clId="{83151A5E-D70C-7842-916C-0D6841B6265C}" dt="2021-05-19T08:46:44.420" v="2892" actId="2696"/>
        <pc:sldMkLst>
          <pc:docMk/>
          <pc:sldMk cId="2363275757" sldId="488"/>
        </pc:sldMkLst>
      </pc:sldChg>
      <pc:sldChg chg="del">
        <pc:chgData name="Daniel Howarth" userId="aaa98671-683b-4924-a548-fdba38c00d37" providerId="ADAL" clId="{83151A5E-D70C-7842-916C-0D6841B6265C}" dt="2021-05-19T08:33:47.206" v="2815" actId="2696"/>
        <pc:sldMkLst>
          <pc:docMk/>
          <pc:sldMk cId="1195069280" sldId="489"/>
        </pc:sldMkLst>
      </pc:sldChg>
      <pc:sldChg chg="modSp mod modNotesTx">
        <pc:chgData name="Daniel Howarth" userId="aaa98671-683b-4924-a548-fdba38c00d37" providerId="ADAL" clId="{83151A5E-D70C-7842-916C-0D6841B6265C}" dt="2021-05-19T09:59:46.106" v="3730" actId="20577"/>
        <pc:sldMkLst>
          <pc:docMk/>
          <pc:sldMk cId="186299802" sldId="491"/>
        </pc:sldMkLst>
        <pc:spChg chg="mod">
          <ac:chgData name="Daniel Howarth" userId="aaa98671-683b-4924-a548-fdba38c00d37" providerId="ADAL" clId="{83151A5E-D70C-7842-916C-0D6841B6265C}" dt="2021-05-19T09:08:45.364" v="3529" actId="14100"/>
          <ac:spMkLst>
            <pc:docMk/>
            <pc:sldMk cId="186299802" sldId="491"/>
            <ac:spMk id="2" creationId="{5F503041-4FA9-5044-BB06-8A2029C7483B}"/>
          </ac:spMkLst>
        </pc:spChg>
        <pc:spChg chg="mod">
          <ac:chgData name="Daniel Howarth" userId="aaa98671-683b-4924-a548-fdba38c00d37" providerId="ADAL" clId="{83151A5E-D70C-7842-916C-0D6841B6265C}" dt="2021-05-19T09:08:54.314" v="3531" actId="404"/>
          <ac:spMkLst>
            <pc:docMk/>
            <pc:sldMk cId="186299802" sldId="491"/>
            <ac:spMk id="5" creationId="{EC1FE980-33B1-844C-B397-8557ACBD2C1A}"/>
          </ac:spMkLst>
        </pc:spChg>
        <pc:spChg chg="mod">
          <ac:chgData name="Daniel Howarth" userId="aaa98671-683b-4924-a548-fdba38c00d37" providerId="ADAL" clId="{83151A5E-D70C-7842-916C-0D6841B6265C}" dt="2021-05-19T09:08:37.416" v="3527" actId="2711"/>
          <ac:spMkLst>
            <pc:docMk/>
            <pc:sldMk cId="186299802" sldId="491"/>
            <ac:spMk id="6" creationId="{172080E3-9078-5A44-BEB6-D08CB517AFEE}"/>
          </ac:spMkLst>
        </pc:spChg>
      </pc:sldChg>
      <pc:sldChg chg="del mod modShow">
        <pc:chgData name="Daniel Howarth" userId="aaa98671-683b-4924-a548-fdba38c00d37" providerId="ADAL" clId="{83151A5E-D70C-7842-916C-0D6841B6265C}" dt="2021-05-19T08:46:44.420" v="2892" actId="2696"/>
        <pc:sldMkLst>
          <pc:docMk/>
          <pc:sldMk cId="14641270" sldId="492"/>
        </pc:sldMkLst>
      </pc:sldChg>
      <pc:sldChg chg="modSp mod modNotesTx">
        <pc:chgData name="Daniel Howarth" userId="aaa98671-683b-4924-a548-fdba38c00d37" providerId="ADAL" clId="{83151A5E-D70C-7842-916C-0D6841B6265C}" dt="2021-05-19T09:59:52.136" v="3732" actId="20577"/>
        <pc:sldMkLst>
          <pc:docMk/>
          <pc:sldMk cId="2642368412" sldId="493"/>
        </pc:sldMkLst>
        <pc:spChg chg="mod">
          <ac:chgData name="Daniel Howarth" userId="aaa98671-683b-4924-a548-fdba38c00d37" providerId="ADAL" clId="{83151A5E-D70C-7842-916C-0D6841B6265C}" dt="2021-05-19T09:09:22.062" v="3534" actId="14100"/>
          <ac:spMkLst>
            <pc:docMk/>
            <pc:sldMk cId="2642368412" sldId="493"/>
            <ac:spMk id="2" creationId="{5F503041-4FA9-5044-BB06-8A2029C7483B}"/>
          </ac:spMkLst>
        </pc:spChg>
        <pc:spChg chg="mod">
          <ac:chgData name="Daniel Howarth" userId="aaa98671-683b-4924-a548-fdba38c00d37" providerId="ADAL" clId="{83151A5E-D70C-7842-916C-0D6841B6265C}" dt="2021-05-19T09:09:35.805" v="3541" actId="404"/>
          <ac:spMkLst>
            <pc:docMk/>
            <pc:sldMk cId="2642368412" sldId="493"/>
            <ac:spMk id="3" creationId="{76886656-7D6B-9044-8EE7-A92A67316C6C}"/>
          </ac:spMkLst>
        </pc:spChg>
        <pc:spChg chg="mod">
          <ac:chgData name="Daniel Howarth" userId="aaa98671-683b-4924-a548-fdba38c00d37" providerId="ADAL" clId="{83151A5E-D70C-7842-916C-0D6841B6265C}" dt="2021-05-19T09:09:27.224" v="3535" actId="14100"/>
          <ac:spMkLst>
            <pc:docMk/>
            <pc:sldMk cId="2642368412" sldId="493"/>
            <ac:spMk id="4" creationId="{2FAB3E6E-3307-F044-B19E-4B4916EFE4D2}"/>
          </ac:spMkLst>
        </pc:spChg>
        <pc:spChg chg="mod">
          <ac:chgData name="Daniel Howarth" userId="aaa98671-683b-4924-a548-fdba38c00d37" providerId="ADAL" clId="{83151A5E-D70C-7842-916C-0D6841B6265C}" dt="2021-05-19T09:09:13.967" v="3532" actId="2711"/>
          <ac:spMkLst>
            <pc:docMk/>
            <pc:sldMk cId="2642368412" sldId="493"/>
            <ac:spMk id="5" creationId="{4AE16173-ED58-AD40-833F-6D3914ADFF49}"/>
          </ac:spMkLst>
        </pc:spChg>
      </pc:sldChg>
      <pc:sldChg chg="modSp mod modNotesTx">
        <pc:chgData name="Daniel Howarth" userId="aaa98671-683b-4924-a548-fdba38c00d37" providerId="ADAL" clId="{83151A5E-D70C-7842-916C-0D6841B6265C}" dt="2021-05-19T10:00:49.996" v="3758" actId="20577"/>
        <pc:sldMkLst>
          <pc:docMk/>
          <pc:sldMk cId="3465775217" sldId="494"/>
        </pc:sldMkLst>
        <pc:spChg chg="mod">
          <ac:chgData name="Daniel Howarth" userId="aaa98671-683b-4924-a548-fdba38c00d37" providerId="ADAL" clId="{83151A5E-D70C-7842-916C-0D6841B6265C}" dt="2021-05-19T09:10:04.829" v="3543" actId="2711"/>
          <ac:spMkLst>
            <pc:docMk/>
            <pc:sldMk cId="3465775217" sldId="494"/>
            <ac:spMk id="2" creationId="{5F503041-4FA9-5044-BB06-8A2029C7483B}"/>
          </ac:spMkLst>
        </pc:spChg>
        <pc:spChg chg="mod">
          <ac:chgData name="Daniel Howarth" userId="aaa98671-683b-4924-a548-fdba38c00d37" providerId="ADAL" clId="{83151A5E-D70C-7842-916C-0D6841B6265C}" dt="2021-05-19T09:10:14.370" v="3545" actId="404"/>
          <ac:spMkLst>
            <pc:docMk/>
            <pc:sldMk cId="3465775217" sldId="494"/>
            <ac:spMk id="3" creationId="{76886656-7D6B-9044-8EE7-A92A67316C6C}"/>
          </ac:spMkLst>
        </pc:spChg>
        <pc:spChg chg="mod">
          <ac:chgData name="Daniel Howarth" userId="aaa98671-683b-4924-a548-fdba38c00d37" providerId="ADAL" clId="{83151A5E-D70C-7842-916C-0D6841B6265C}" dt="2021-05-19T09:10:00.786" v="3542" actId="2711"/>
          <ac:spMkLst>
            <pc:docMk/>
            <pc:sldMk cId="3465775217" sldId="494"/>
            <ac:spMk id="5" creationId="{92AE81B9-1DD3-9940-81A2-8DEA53AC4120}"/>
          </ac:spMkLst>
        </pc:spChg>
      </pc:sldChg>
      <pc:sldChg chg="modSp mod modNotesTx">
        <pc:chgData name="Daniel Howarth" userId="aaa98671-683b-4924-a548-fdba38c00d37" providerId="ADAL" clId="{83151A5E-D70C-7842-916C-0D6841B6265C}" dt="2021-05-19T10:00:55.183" v="3760" actId="20577"/>
        <pc:sldMkLst>
          <pc:docMk/>
          <pc:sldMk cId="3029604373" sldId="495"/>
        </pc:sldMkLst>
        <pc:spChg chg="mod">
          <ac:chgData name="Daniel Howarth" userId="aaa98671-683b-4924-a548-fdba38c00d37" providerId="ADAL" clId="{83151A5E-D70C-7842-916C-0D6841B6265C}" dt="2021-05-19T09:10:26.069" v="3547" actId="2711"/>
          <ac:spMkLst>
            <pc:docMk/>
            <pc:sldMk cId="3029604373" sldId="495"/>
            <ac:spMk id="2" creationId="{5F503041-4FA9-5044-BB06-8A2029C7483B}"/>
          </ac:spMkLst>
        </pc:spChg>
        <pc:spChg chg="mod">
          <ac:chgData name="Daniel Howarth" userId="aaa98671-683b-4924-a548-fdba38c00d37" providerId="ADAL" clId="{83151A5E-D70C-7842-916C-0D6841B6265C}" dt="2021-05-19T09:10:34.239" v="3549" actId="404"/>
          <ac:spMkLst>
            <pc:docMk/>
            <pc:sldMk cId="3029604373" sldId="495"/>
            <ac:spMk id="3" creationId="{76886656-7D6B-9044-8EE7-A92A67316C6C}"/>
          </ac:spMkLst>
        </pc:spChg>
        <pc:spChg chg="mod">
          <ac:chgData name="Daniel Howarth" userId="aaa98671-683b-4924-a548-fdba38c00d37" providerId="ADAL" clId="{83151A5E-D70C-7842-916C-0D6841B6265C}" dt="2021-05-19T09:10:21.591" v="3546" actId="2711"/>
          <ac:spMkLst>
            <pc:docMk/>
            <pc:sldMk cId="3029604373" sldId="495"/>
            <ac:spMk id="5" creationId="{9F5FF0CB-690C-424A-9E1D-3096BA8C449B}"/>
          </ac:spMkLst>
        </pc:spChg>
      </pc:sldChg>
      <pc:sldChg chg="addSp delSp modSp mod modNotesTx">
        <pc:chgData name="Daniel Howarth" userId="aaa98671-683b-4924-a548-fdba38c00d37" providerId="ADAL" clId="{83151A5E-D70C-7842-916C-0D6841B6265C}" dt="2021-05-19T11:19:48.141" v="4341" actId="20577"/>
        <pc:sldMkLst>
          <pc:docMk/>
          <pc:sldMk cId="2483810031" sldId="496"/>
        </pc:sldMkLst>
        <pc:spChg chg="mod">
          <ac:chgData name="Daniel Howarth" userId="aaa98671-683b-4924-a548-fdba38c00d37" providerId="ADAL" clId="{83151A5E-D70C-7842-916C-0D6841B6265C}" dt="2021-05-19T09:11:45.176" v="3556" actId="14100"/>
          <ac:spMkLst>
            <pc:docMk/>
            <pc:sldMk cId="2483810031" sldId="496"/>
            <ac:spMk id="2" creationId="{5F503041-4FA9-5044-BB06-8A2029C7483B}"/>
          </ac:spMkLst>
        </pc:spChg>
        <pc:spChg chg="mod">
          <ac:chgData name="Daniel Howarth" userId="aaa98671-683b-4924-a548-fdba38c00d37" providerId="ADAL" clId="{83151A5E-D70C-7842-916C-0D6841B6265C}" dt="2021-05-19T11:19:15.356" v="4329" actId="20577"/>
          <ac:spMkLst>
            <pc:docMk/>
            <pc:sldMk cId="2483810031" sldId="496"/>
            <ac:spMk id="3" creationId="{76886656-7D6B-9044-8EE7-A92A67316C6C}"/>
          </ac:spMkLst>
        </pc:spChg>
        <pc:spChg chg="mod">
          <ac:chgData name="Daniel Howarth" userId="aaa98671-683b-4924-a548-fdba38c00d37" providerId="ADAL" clId="{83151A5E-D70C-7842-916C-0D6841B6265C}" dt="2021-05-19T09:11:49.877" v="3557" actId="14100"/>
          <ac:spMkLst>
            <pc:docMk/>
            <pc:sldMk cId="2483810031" sldId="496"/>
            <ac:spMk id="4" creationId="{2FAB3E6E-3307-F044-B19E-4B4916EFE4D2}"/>
          </ac:spMkLst>
        </pc:spChg>
        <pc:spChg chg="mod">
          <ac:chgData name="Daniel Howarth" userId="aaa98671-683b-4924-a548-fdba38c00d37" providerId="ADAL" clId="{83151A5E-D70C-7842-916C-0D6841B6265C}" dt="2021-05-19T09:11:28.032" v="3554" actId="2711"/>
          <ac:spMkLst>
            <pc:docMk/>
            <pc:sldMk cId="2483810031" sldId="496"/>
            <ac:spMk id="5" creationId="{9F5FF0CB-690C-424A-9E1D-3096BA8C449B}"/>
          </ac:spMkLst>
        </pc:spChg>
        <pc:spChg chg="add del mod">
          <ac:chgData name="Daniel Howarth" userId="aaa98671-683b-4924-a548-fdba38c00d37" providerId="ADAL" clId="{83151A5E-D70C-7842-916C-0D6841B6265C}" dt="2021-05-19T11:19:02.419" v="4302" actId="478"/>
          <ac:spMkLst>
            <pc:docMk/>
            <pc:sldMk cId="2483810031" sldId="496"/>
            <ac:spMk id="6" creationId="{EB38D7F3-3B23-184F-9E1A-A0AD82D9C18D}"/>
          </ac:spMkLst>
        </pc:spChg>
      </pc:sldChg>
      <pc:sldChg chg="del mod ord modShow">
        <pc:chgData name="Daniel Howarth" userId="aaa98671-683b-4924-a548-fdba38c00d37" providerId="ADAL" clId="{83151A5E-D70C-7842-916C-0D6841B6265C}" dt="2021-05-24T14:28:34.940" v="4343" actId="2696"/>
        <pc:sldMkLst>
          <pc:docMk/>
          <pc:sldMk cId="4189257680" sldId="497"/>
        </pc:sldMkLst>
      </pc:sldChg>
      <pc:sldChg chg="modSp mod modNotesTx">
        <pc:chgData name="Daniel Howarth" userId="aaa98671-683b-4924-a548-fdba38c00d37" providerId="ADAL" clId="{83151A5E-D70C-7842-916C-0D6841B6265C}" dt="2021-05-19T09:10:59.138" v="3553" actId="14100"/>
        <pc:sldMkLst>
          <pc:docMk/>
          <pc:sldMk cId="2287801061" sldId="498"/>
        </pc:sldMkLst>
        <pc:spChg chg="mod">
          <ac:chgData name="Daniel Howarth" userId="aaa98671-683b-4924-a548-fdba38c00d37" providerId="ADAL" clId="{83151A5E-D70C-7842-916C-0D6841B6265C}" dt="2021-05-19T09:10:59.138" v="3553" actId="14100"/>
          <ac:spMkLst>
            <pc:docMk/>
            <pc:sldMk cId="2287801061" sldId="498"/>
            <ac:spMk id="3" creationId="{3BDD9AFC-03EB-2745-A097-9232BA2C6D48}"/>
          </ac:spMkLst>
        </pc:spChg>
        <pc:spChg chg="mod">
          <ac:chgData name="Daniel Howarth" userId="aaa98671-683b-4924-a548-fdba38c00d37" providerId="ADAL" clId="{83151A5E-D70C-7842-916C-0D6841B6265C}" dt="2021-05-19T09:10:48.693" v="3551" actId="2711"/>
          <ac:spMkLst>
            <pc:docMk/>
            <pc:sldMk cId="2287801061" sldId="498"/>
            <ac:spMk id="5" creationId="{4B3056A7-92A6-654E-BA6A-4406DD9E8C59}"/>
          </ac:spMkLst>
        </pc:spChg>
      </pc:sldChg>
      <pc:sldChg chg="del mod ord modShow modNotesTx">
        <pc:chgData name="Daniel Howarth" userId="aaa98671-683b-4924-a548-fdba38c00d37" providerId="ADAL" clId="{83151A5E-D70C-7842-916C-0D6841B6265C}" dt="2021-05-24T14:28:34.940" v="4343" actId="2696"/>
        <pc:sldMkLst>
          <pc:docMk/>
          <pc:sldMk cId="3114988565" sldId="499"/>
        </pc:sldMkLst>
      </pc:sldChg>
      <pc:sldChg chg="modSp mod modNotesTx">
        <pc:chgData name="Daniel Howarth" userId="aaa98671-683b-4924-a548-fdba38c00d37" providerId="ADAL" clId="{83151A5E-D70C-7842-916C-0D6841B6265C}" dt="2021-05-19T09:59:25.583" v="3728" actId="20577"/>
        <pc:sldMkLst>
          <pc:docMk/>
          <pc:sldMk cId="117909680" sldId="500"/>
        </pc:sldMkLst>
        <pc:spChg chg="mod">
          <ac:chgData name="Daniel Howarth" userId="aaa98671-683b-4924-a548-fdba38c00d37" providerId="ADAL" clId="{83151A5E-D70C-7842-916C-0D6841B6265C}" dt="2021-05-19T09:07:16.791" v="3517" actId="1076"/>
          <ac:spMkLst>
            <pc:docMk/>
            <pc:sldMk cId="117909680" sldId="500"/>
            <ac:spMk id="5" creationId="{4B3056A7-92A6-654E-BA6A-4406DD9E8C59}"/>
          </ac:spMkLst>
        </pc:spChg>
      </pc:sldChg>
      <pc:sldChg chg="modSp del mod ord modShow">
        <pc:chgData name="Daniel Howarth" userId="aaa98671-683b-4924-a548-fdba38c00d37" providerId="ADAL" clId="{83151A5E-D70C-7842-916C-0D6841B6265C}" dt="2021-05-24T14:28:34.940" v="4343" actId="2696"/>
        <pc:sldMkLst>
          <pc:docMk/>
          <pc:sldMk cId="1163325669" sldId="501"/>
        </pc:sldMkLst>
        <pc:spChg chg="mod">
          <ac:chgData name="Daniel Howarth" userId="aaa98671-683b-4924-a548-fdba38c00d37" providerId="ADAL" clId="{83151A5E-D70C-7842-916C-0D6841B6265C}" dt="2021-05-19T09:16:10.538" v="3614" actId="2711"/>
          <ac:spMkLst>
            <pc:docMk/>
            <pc:sldMk cId="1163325669" sldId="501"/>
            <ac:spMk id="2" creationId="{9DBA6AAB-1C21-4A4A-8EBA-7B0EEC8A264C}"/>
          </ac:spMkLst>
        </pc:spChg>
      </pc:sldChg>
      <pc:sldChg chg="modSp del mod ord modShow modNotesTx">
        <pc:chgData name="Daniel Howarth" userId="aaa98671-683b-4924-a548-fdba38c00d37" providerId="ADAL" clId="{83151A5E-D70C-7842-916C-0D6841B6265C}" dt="2021-05-24T14:28:34.940" v="4343" actId="2696"/>
        <pc:sldMkLst>
          <pc:docMk/>
          <pc:sldMk cId="1798436080" sldId="502"/>
        </pc:sldMkLst>
        <pc:spChg chg="mod">
          <ac:chgData name="Daniel Howarth" userId="aaa98671-683b-4924-a548-fdba38c00d37" providerId="ADAL" clId="{83151A5E-D70C-7842-916C-0D6841B6265C}" dt="2021-05-19T09:16:43.493" v="3620" actId="1076"/>
          <ac:spMkLst>
            <pc:docMk/>
            <pc:sldMk cId="1798436080" sldId="502"/>
            <ac:spMk id="2" creationId="{9DBA6AAB-1C21-4A4A-8EBA-7B0EEC8A264C}"/>
          </ac:spMkLst>
        </pc:spChg>
      </pc:sldChg>
      <pc:sldChg chg="ord modNotesTx">
        <pc:chgData name="Daniel Howarth" userId="aaa98671-683b-4924-a548-fdba38c00d37" providerId="ADAL" clId="{83151A5E-D70C-7842-916C-0D6841B6265C}" dt="2021-05-19T10:18:53.782" v="4205" actId="20577"/>
        <pc:sldMkLst>
          <pc:docMk/>
          <pc:sldMk cId="1513562296" sldId="503"/>
        </pc:sldMkLst>
      </pc:sldChg>
      <pc:sldChg chg="modSp del mod ord modShow">
        <pc:chgData name="Daniel Howarth" userId="aaa98671-683b-4924-a548-fdba38c00d37" providerId="ADAL" clId="{83151A5E-D70C-7842-916C-0D6841B6265C}" dt="2021-05-24T14:28:34.940" v="4343" actId="2696"/>
        <pc:sldMkLst>
          <pc:docMk/>
          <pc:sldMk cId="2065695429" sldId="504"/>
        </pc:sldMkLst>
        <pc:spChg chg="mod">
          <ac:chgData name="Daniel Howarth" userId="aaa98671-683b-4924-a548-fdba38c00d37" providerId="ADAL" clId="{83151A5E-D70C-7842-916C-0D6841B6265C}" dt="2021-05-19T09:17:02.186" v="3622" actId="2711"/>
          <ac:spMkLst>
            <pc:docMk/>
            <pc:sldMk cId="2065695429" sldId="504"/>
            <ac:spMk id="2" creationId="{9DBA6AAB-1C21-4A4A-8EBA-7B0EEC8A264C}"/>
          </ac:spMkLst>
        </pc:spChg>
      </pc:sldChg>
      <pc:sldChg chg="modSp del mod ord modShow modNotesTx">
        <pc:chgData name="Daniel Howarth" userId="aaa98671-683b-4924-a548-fdba38c00d37" providerId="ADAL" clId="{83151A5E-D70C-7842-916C-0D6841B6265C}" dt="2021-05-24T14:28:34.940" v="4343" actId="2696"/>
        <pc:sldMkLst>
          <pc:docMk/>
          <pc:sldMk cId="1851395343" sldId="505"/>
        </pc:sldMkLst>
        <pc:spChg chg="mod">
          <ac:chgData name="Daniel Howarth" userId="aaa98671-683b-4924-a548-fdba38c00d37" providerId="ADAL" clId="{83151A5E-D70C-7842-916C-0D6841B6265C}" dt="2021-05-19T09:17:14.526" v="3623" actId="2711"/>
          <ac:spMkLst>
            <pc:docMk/>
            <pc:sldMk cId="1851395343" sldId="505"/>
            <ac:spMk id="2" creationId="{5F503041-4FA9-5044-BB06-8A2029C7483B}"/>
          </ac:spMkLst>
        </pc:spChg>
        <pc:spChg chg="mod">
          <ac:chgData name="Daniel Howarth" userId="aaa98671-683b-4924-a548-fdba38c00d37" providerId="ADAL" clId="{83151A5E-D70C-7842-916C-0D6841B6265C}" dt="2021-05-19T09:17:28.965" v="3626" actId="404"/>
          <ac:spMkLst>
            <pc:docMk/>
            <pc:sldMk cId="1851395343" sldId="505"/>
            <ac:spMk id="3" creationId="{76886656-7D6B-9044-8EE7-A92A67316C6C}"/>
          </ac:spMkLst>
        </pc:spChg>
        <pc:spChg chg="mod">
          <ac:chgData name="Daniel Howarth" userId="aaa98671-683b-4924-a548-fdba38c00d37" providerId="ADAL" clId="{83151A5E-D70C-7842-916C-0D6841B6265C}" dt="2021-05-19T09:17:19.170" v="3624" actId="14100"/>
          <ac:spMkLst>
            <pc:docMk/>
            <pc:sldMk cId="1851395343" sldId="505"/>
            <ac:spMk id="4" creationId="{2FAB3E6E-3307-F044-B19E-4B4916EFE4D2}"/>
          </ac:spMkLst>
        </pc:spChg>
      </pc:sldChg>
      <pc:sldChg chg="del mod modShow">
        <pc:chgData name="Daniel Howarth" userId="aaa98671-683b-4924-a548-fdba38c00d37" providerId="ADAL" clId="{83151A5E-D70C-7842-916C-0D6841B6265C}" dt="2021-05-19T08:33:56.484" v="2816" actId="2696"/>
        <pc:sldMkLst>
          <pc:docMk/>
          <pc:sldMk cId="1401641916" sldId="506"/>
        </pc:sldMkLst>
      </pc:sldChg>
      <pc:sldChg chg="modSp mod modNotesTx">
        <pc:chgData name="Daniel Howarth" userId="aaa98671-683b-4924-a548-fdba38c00d37" providerId="ADAL" clId="{83151A5E-D70C-7842-916C-0D6841B6265C}" dt="2021-05-19T09:17:40.224" v="3628" actId="404"/>
        <pc:sldMkLst>
          <pc:docMk/>
          <pc:sldMk cId="920694781" sldId="507"/>
        </pc:sldMkLst>
        <pc:spChg chg="mod">
          <ac:chgData name="Daniel Howarth" userId="aaa98671-683b-4924-a548-fdba38c00d37" providerId="ADAL" clId="{83151A5E-D70C-7842-916C-0D6841B6265C}" dt="2021-05-19T09:17:40.224" v="3628" actId="404"/>
          <ac:spMkLst>
            <pc:docMk/>
            <pc:sldMk cId="920694781" sldId="507"/>
            <ac:spMk id="2" creationId="{9DBA6AAB-1C21-4A4A-8EBA-7B0EEC8A264C}"/>
          </ac:spMkLst>
        </pc:spChg>
      </pc:sldChg>
      <pc:sldChg chg="addSp delSp modSp mod">
        <pc:chgData name="Daniel Howarth" userId="aaa98671-683b-4924-a548-fdba38c00d37" providerId="ADAL" clId="{83151A5E-D70C-7842-916C-0D6841B6265C}" dt="2021-05-19T09:18:05.885" v="3634" actId="404"/>
        <pc:sldMkLst>
          <pc:docMk/>
          <pc:sldMk cId="3949169574" sldId="508"/>
        </pc:sldMkLst>
        <pc:spChg chg="mod">
          <ac:chgData name="Daniel Howarth" userId="aaa98671-683b-4924-a548-fdba38c00d37" providerId="ADAL" clId="{83151A5E-D70C-7842-916C-0D6841B6265C}" dt="2021-05-19T09:18:05.885" v="3634" actId="404"/>
          <ac:spMkLst>
            <pc:docMk/>
            <pc:sldMk cId="3949169574" sldId="508"/>
            <ac:spMk id="2" creationId="{9DBA6AAB-1C21-4A4A-8EBA-7B0EEC8A264C}"/>
          </ac:spMkLst>
        </pc:spChg>
        <pc:spChg chg="add del">
          <ac:chgData name="Daniel Howarth" userId="aaa98671-683b-4924-a548-fdba38c00d37" providerId="ADAL" clId="{83151A5E-D70C-7842-916C-0D6841B6265C}" dt="2021-05-19T08:41:52.816" v="2824" actId="478"/>
          <ac:spMkLst>
            <pc:docMk/>
            <pc:sldMk cId="3949169574" sldId="508"/>
            <ac:spMk id="3" creationId="{AC856084-0274-8243-93DA-412FFF23E335}"/>
          </ac:spMkLst>
        </pc:spChg>
      </pc:sldChg>
      <pc:sldChg chg="addSp delSp modSp mod modClrScheme chgLayout">
        <pc:chgData name="Daniel Howarth" userId="aaa98671-683b-4924-a548-fdba38c00d37" providerId="ADAL" clId="{83151A5E-D70C-7842-916C-0D6841B6265C}" dt="2021-05-19T09:17:49.280" v="3630" actId="404"/>
        <pc:sldMkLst>
          <pc:docMk/>
          <pc:sldMk cId="445027518" sldId="509"/>
        </pc:sldMkLst>
        <pc:spChg chg="mod">
          <ac:chgData name="Daniel Howarth" userId="aaa98671-683b-4924-a548-fdba38c00d37" providerId="ADAL" clId="{83151A5E-D70C-7842-916C-0D6841B6265C}" dt="2021-05-19T09:17:49.280" v="3630" actId="404"/>
          <ac:spMkLst>
            <pc:docMk/>
            <pc:sldMk cId="445027518" sldId="509"/>
            <ac:spMk id="2" creationId="{9DBA6AAB-1C21-4A4A-8EBA-7B0EEC8A264C}"/>
          </ac:spMkLst>
        </pc:spChg>
        <pc:picChg chg="add del mod">
          <ac:chgData name="Daniel Howarth" userId="aaa98671-683b-4924-a548-fdba38c00d37" providerId="ADAL" clId="{83151A5E-D70C-7842-916C-0D6841B6265C}" dt="2021-05-19T08:42:53.036" v="2833" actId="478"/>
          <ac:picMkLst>
            <pc:docMk/>
            <pc:sldMk cId="445027518" sldId="509"/>
            <ac:picMk id="4" creationId="{E49886C4-CBA0-5D4C-90C8-6DFBDB55521A}"/>
          </ac:picMkLst>
        </pc:picChg>
        <pc:picChg chg="add mod">
          <ac:chgData name="Daniel Howarth" userId="aaa98671-683b-4924-a548-fdba38c00d37" providerId="ADAL" clId="{83151A5E-D70C-7842-916C-0D6841B6265C}" dt="2021-05-19T08:44:58.926" v="2884" actId="1076"/>
          <ac:picMkLst>
            <pc:docMk/>
            <pc:sldMk cId="445027518" sldId="509"/>
            <ac:picMk id="6" creationId="{E853F1AB-4D68-4C4B-8853-66290E40702F}"/>
          </ac:picMkLst>
        </pc:picChg>
        <pc:picChg chg="del">
          <ac:chgData name="Daniel Howarth" userId="aaa98671-683b-4924-a548-fdba38c00d37" providerId="ADAL" clId="{83151A5E-D70C-7842-916C-0D6841B6265C}" dt="2021-05-19T08:42:32.484" v="2826" actId="478"/>
          <ac:picMkLst>
            <pc:docMk/>
            <pc:sldMk cId="445027518" sldId="509"/>
            <ac:picMk id="5122" creationId="{6059DD6B-A8B2-514C-9086-E0B3226DB587}"/>
          </ac:picMkLst>
        </pc:picChg>
      </pc:sldChg>
      <pc:sldChg chg="addSp delSp modSp mod">
        <pc:chgData name="Daniel Howarth" userId="aaa98671-683b-4924-a548-fdba38c00d37" providerId="ADAL" clId="{83151A5E-D70C-7842-916C-0D6841B6265C}" dt="2021-05-19T09:18:16.685" v="3636" actId="404"/>
        <pc:sldMkLst>
          <pc:docMk/>
          <pc:sldMk cId="2123017562" sldId="510"/>
        </pc:sldMkLst>
        <pc:spChg chg="mod">
          <ac:chgData name="Daniel Howarth" userId="aaa98671-683b-4924-a548-fdba38c00d37" providerId="ADAL" clId="{83151A5E-D70C-7842-916C-0D6841B6265C}" dt="2021-05-19T09:18:16.685" v="3636" actId="404"/>
          <ac:spMkLst>
            <pc:docMk/>
            <pc:sldMk cId="2123017562" sldId="510"/>
            <ac:spMk id="2" creationId="{9DBA6AAB-1C21-4A4A-8EBA-7B0EEC8A264C}"/>
          </ac:spMkLst>
        </pc:spChg>
        <pc:picChg chg="add mod">
          <ac:chgData name="Daniel Howarth" userId="aaa98671-683b-4924-a548-fdba38c00d37" providerId="ADAL" clId="{83151A5E-D70C-7842-916C-0D6841B6265C}" dt="2021-05-19T08:35:12.347" v="2821" actId="1076"/>
          <ac:picMkLst>
            <pc:docMk/>
            <pc:sldMk cId="2123017562" sldId="510"/>
            <ac:picMk id="4" creationId="{466A9CB2-39E8-7145-A59B-0ED8A2F781FF}"/>
          </ac:picMkLst>
        </pc:picChg>
        <pc:picChg chg="del">
          <ac:chgData name="Daniel Howarth" userId="aaa98671-683b-4924-a548-fdba38c00d37" providerId="ADAL" clId="{83151A5E-D70C-7842-916C-0D6841B6265C}" dt="2021-05-18T16:39:18.975" v="881" actId="478"/>
          <ac:picMkLst>
            <pc:docMk/>
            <pc:sldMk cId="2123017562" sldId="510"/>
            <ac:picMk id="7170" creationId="{4DE5DB93-0CA8-2549-B5D9-C0B166A02378}"/>
          </ac:picMkLst>
        </pc:picChg>
      </pc:sldChg>
      <pc:sldChg chg="modSp mod">
        <pc:chgData name="Daniel Howarth" userId="aaa98671-683b-4924-a548-fdba38c00d37" providerId="ADAL" clId="{83151A5E-D70C-7842-916C-0D6841B6265C}" dt="2021-05-19T09:18:55.825" v="3638" actId="404"/>
        <pc:sldMkLst>
          <pc:docMk/>
          <pc:sldMk cId="4131199058" sldId="511"/>
        </pc:sldMkLst>
        <pc:spChg chg="mod">
          <ac:chgData name="Daniel Howarth" userId="aaa98671-683b-4924-a548-fdba38c00d37" providerId="ADAL" clId="{83151A5E-D70C-7842-916C-0D6841B6265C}" dt="2021-05-19T09:18:55.825" v="3638" actId="404"/>
          <ac:spMkLst>
            <pc:docMk/>
            <pc:sldMk cId="4131199058" sldId="511"/>
            <ac:spMk id="2" creationId="{9DBA6AAB-1C21-4A4A-8EBA-7B0EEC8A264C}"/>
          </ac:spMkLst>
        </pc:spChg>
      </pc:sldChg>
      <pc:sldChg chg="del mod modShow">
        <pc:chgData name="Daniel Howarth" userId="aaa98671-683b-4924-a548-fdba38c00d37" providerId="ADAL" clId="{83151A5E-D70C-7842-916C-0D6841B6265C}" dt="2021-05-24T14:28:34.940" v="4343" actId="2696"/>
        <pc:sldMkLst>
          <pc:docMk/>
          <pc:sldMk cId="1081702837" sldId="512"/>
        </pc:sldMkLst>
      </pc:sldChg>
      <pc:sldChg chg="mod modShow">
        <pc:chgData name="Daniel Howarth" userId="aaa98671-683b-4924-a548-fdba38c00d37" providerId="ADAL" clId="{83151A5E-D70C-7842-916C-0D6841B6265C}" dt="2021-05-24T14:28:14.502" v="4342" actId="729"/>
        <pc:sldMkLst>
          <pc:docMk/>
          <pc:sldMk cId="1346939907" sldId="513"/>
        </pc:sldMkLst>
      </pc:sldChg>
      <pc:sldChg chg="addSp delSp modSp new mod modClrScheme chgLayout modNotesTx">
        <pc:chgData name="Daniel Howarth" userId="aaa98671-683b-4924-a548-fdba38c00d37" providerId="ADAL" clId="{83151A5E-D70C-7842-916C-0D6841B6265C}" dt="2021-05-19T09:57:51.827" v="3698" actId="20577"/>
        <pc:sldMkLst>
          <pc:docMk/>
          <pc:sldMk cId="1589742201" sldId="514"/>
        </pc:sldMkLst>
        <pc:spChg chg="add del">
          <ac:chgData name="Daniel Howarth" userId="aaa98671-683b-4924-a548-fdba38c00d37" providerId="ADAL" clId="{83151A5E-D70C-7842-916C-0D6841B6265C}" dt="2021-05-17T16:45:31.700" v="8" actId="478"/>
          <ac:spMkLst>
            <pc:docMk/>
            <pc:sldMk cId="1589742201" sldId="514"/>
            <ac:spMk id="2" creationId="{1FC24EEF-3727-114F-9441-8715AB6FEA17}"/>
          </ac:spMkLst>
        </pc:spChg>
        <pc:spChg chg="add del">
          <ac:chgData name="Daniel Howarth" userId="aaa98671-683b-4924-a548-fdba38c00d37" providerId="ADAL" clId="{83151A5E-D70C-7842-916C-0D6841B6265C}" dt="2021-05-17T16:45:34.053" v="10" actId="478"/>
          <ac:spMkLst>
            <pc:docMk/>
            <pc:sldMk cId="1589742201" sldId="514"/>
            <ac:spMk id="3" creationId="{213B1EAC-DCB4-CE4A-B384-B9FD819B58FF}"/>
          </ac:spMkLst>
        </pc:spChg>
        <pc:spChg chg="add del">
          <ac:chgData name="Daniel Howarth" userId="aaa98671-683b-4924-a548-fdba38c00d37" providerId="ADAL" clId="{83151A5E-D70C-7842-916C-0D6841B6265C}" dt="2021-05-17T16:45:43.309" v="12" actId="478"/>
          <ac:spMkLst>
            <pc:docMk/>
            <pc:sldMk cId="1589742201" sldId="514"/>
            <ac:spMk id="4" creationId="{7EEF8A30-35F1-2A43-BA4A-6063539E9D1D}"/>
          </ac:spMkLst>
        </pc:spChg>
        <pc:spChg chg="add mod">
          <ac:chgData name="Daniel Howarth" userId="aaa98671-683b-4924-a548-fdba38c00d37" providerId="ADAL" clId="{83151A5E-D70C-7842-916C-0D6841B6265C}" dt="2021-05-17T16:55:57.135" v="521" actId="14100"/>
          <ac:spMkLst>
            <pc:docMk/>
            <pc:sldMk cId="1589742201" sldId="514"/>
            <ac:spMk id="7" creationId="{883D2932-A387-6143-9A6F-B75C783580D5}"/>
          </ac:spMkLst>
        </pc:spChg>
        <pc:spChg chg="add mod">
          <ac:chgData name="Daniel Howarth" userId="aaa98671-683b-4924-a548-fdba38c00d37" providerId="ADAL" clId="{83151A5E-D70C-7842-916C-0D6841B6265C}" dt="2021-05-19T09:19:47.218" v="3655" actId="1035"/>
          <ac:spMkLst>
            <pc:docMk/>
            <pc:sldMk cId="1589742201" sldId="514"/>
            <ac:spMk id="8" creationId="{48C3FF29-1D2F-5C42-AC96-418AD1183F5C}"/>
          </ac:spMkLst>
        </pc:spChg>
        <pc:spChg chg="add mod">
          <ac:chgData name="Daniel Howarth" userId="aaa98671-683b-4924-a548-fdba38c00d37" providerId="ADAL" clId="{83151A5E-D70C-7842-916C-0D6841B6265C}" dt="2021-05-19T09:19:51.764" v="3665" actId="1035"/>
          <ac:spMkLst>
            <pc:docMk/>
            <pc:sldMk cId="1589742201" sldId="514"/>
            <ac:spMk id="9" creationId="{E2632634-4D1C-5844-AAEC-851C71AC37BB}"/>
          </ac:spMkLst>
        </pc:spChg>
        <pc:picChg chg="add mod">
          <ac:chgData name="Daniel Howarth" userId="aaa98671-683b-4924-a548-fdba38c00d37" providerId="ADAL" clId="{83151A5E-D70C-7842-916C-0D6841B6265C}" dt="2021-05-19T08:55:16.016" v="3088" actId="1076"/>
          <ac:picMkLst>
            <pc:docMk/>
            <pc:sldMk cId="1589742201" sldId="514"/>
            <ac:picMk id="1026" creationId="{49C17257-2148-3E48-86CA-B0E07E36FBF9}"/>
          </ac:picMkLst>
        </pc:picChg>
        <pc:picChg chg="add del mod">
          <ac:chgData name="Daniel Howarth" userId="aaa98671-683b-4924-a548-fdba38c00d37" providerId="ADAL" clId="{83151A5E-D70C-7842-916C-0D6841B6265C}" dt="2021-05-17T16:45:24.515" v="6" actId="478"/>
          <ac:picMkLst>
            <pc:docMk/>
            <pc:sldMk cId="1589742201" sldId="514"/>
            <ac:picMk id="1026" creationId="{CFBB25B0-4644-CA4C-945C-60B87C243269}"/>
          </ac:picMkLst>
        </pc:picChg>
        <pc:picChg chg="add mod">
          <ac:chgData name="Daniel Howarth" userId="aaa98671-683b-4924-a548-fdba38c00d37" providerId="ADAL" clId="{83151A5E-D70C-7842-916C-0D6841B6265C}" dt="2021-05-17T16:55:48.950" v="519" actId="1037"/>
          <ac:picMkLst>
            <pc:docMk/>
            <pc:sldMk cId="1589742201" sldId="514"/>
            <ac:picMk id="1034" creationId="{5AA6C62C-7BD1-3F4D-892D-E6E18B02CEA4}"/>
          </ac:picMkLst>
        </pc:picChg>
      </pc:sldChg>
      <pc:sldChg chg="add del mod ord modShow">
        <pc:chgData name="Daniel Howarth" userId="aaa98671-683b-4924-a548-fdba38c00d37" providerId="ADAL" clId="{83151A5E-D70C-7842-916C-0D6841B6265C}" dt="2021-05-24T14:28:34.940" v="4343" actId="2696"/>
        <pc:sldMkLst>
          <pc:docMk/>
          <pc:sldMk cId="3020786281" sldId="515"/>
        </pc:sldMkLst>
      </pc:sldChg>
      <pc:sldChg chg="modSp add mod">
        <pc:chgData name="Daniel Howarth" userId="aaa98671-683b-4924-a548-fdba38c00d37" providerId="ADAL" clId="{83151A5E-D70C-7842-916C-0D6841B6265C}" dt="2021-05-19T09:17:57.740" v="3632" actId="404"/>
        <pc:sldMkLst>
          <pc:docMk/>
          <pc:sldMk cId="2905161072" sldId="516"/>
        </pc:sldMkLst>
        <pc:spChg chg="mod">
          <ac:chgData name="Daniel Howarth" userId="aaa98671-683b-4924-a548-fdba38c00d37" providerId="ADAL" clId="{83151A5E-D70C-7842-916C-0D6841B6265C}" dt="2021-05-19T09:17:57.740" v="3632" actId="404"/>
          <ac:spMkLst>
            <pc:docMk/>
            <pc:sldMk cId="2905161072" sldId="516"/>
            <ac:spMk id="2" creationId="{9DBA6AAB-1C21-4A4A-8EBA-7B0EEC8A264C}"/>
          </ac:spMkLst>
        </pc:spChg>
      </pc:sldChg>
      <pc:sldChg chg="modSp add del mod ord">
        <pc:chgData name="Daniel Howarth" userId="aaa98671-683b-4924-a548-fdba38c00d37" providerId="ADAL" clId="{83151A5E-D70C-7842-916C-0D6841B6265C}" dt="2021-05-19T08:57:54.286" v="3134" actId="2696"/>
        <pc:sldMkLst>
          <pc:docMk/>
          <pc:sldMk cId="413047346" sldId="517"/>
        </pc:sldMkLst>
        <pc:spChg chg="mod">
          <ac:chgData name="Daniel Howarth" userId="aaa98671-683b-4924-a548-fdba38c00d37" providerId="ADAL" clId="{83151A5E-D70C-7842-916C-0D6841B6265C}" dt="2021-05-19T08:57:47.064" v="3133" actId="20577"/>
          <ac:spMkLst>
            <pc:docMk/>
            <pc:sldMk cId="413047346" sldId="517"/>
            <ac:spMk id="5" creationId="{4B3056A7-92A6-654E-BA6A-4406DD9E8C59}"/>
          </ac:spMkLst>
        </pc:spChg>
      </pc:sldChg>
      <pc:sldChg chg="addSp modSp add mod ord modNotesTx">
        <pc:chgData name="Daniel Howarth" userId="aaa98671-683b-4924-a548-fdba38c00d37" providerId="ADAL" clId="{83151A5E-D70C-7842-916C-0D6841B6265C}" dt="2021-05-19T09:58:26.477" v="3711" actId="20577"/>
        <pc:sldMkLst>
          <pc:docMk/>
          <pc:sldMk cId="3728560033" sldId="517"/>
        </pc:sldMkLst>
        <pc:spChg chg="mod">
          <ac:chgData name="Daniel Howarth" userId="aaa98671-683b-4924-a548-fdba38c00d37" providerId="ADAL" clId="{83151A5E-D70C-7842-916C-0D6841B6265C}" dt="2021-05-19T09:06:45.188" v="3513" actId="2711"/>
          <ac:spMkLst>
            <pc:docMk/>
            <pc:sldMk cId="3728560033" sldId="517"/>
            <ac:spMk id="5" creationId="{4B3056A7-92A6-654E-BA6A-4406DD9E8C59}"/>
          </ac:spMkLst>
        </pc:spChg>
        <pc:picChg chg="add mod">
          <ac:chgData name="Daniel Howarth" userId="aaa98671-683b-4924-a548-fdba38c00d37" providerId="ADAL" clId="{83151A5E-D70C-7842-916C-0D6841B6265C}" dt="2021-05-19T09:03:32.822" v="3357" actId="1076"/>
          <ac:picMkLst>
            <pc:docMk/>
            <pc:sldMk cId="3728560033" sldId="517"/>
            <ac:picMk id="3" creationId="{7A03109A-DD6D-544A-BF54-B4B0BBAF2B6A}"/>
          </ac:picMkLst>
        </pc:picChg>
      </pc:sldChg>
      <pc:sldChg chg="add del mod ord modShow">
        <pc:chgData name="Daniel Howarth" userId="aaa98671-683b-4924-a548-fdba38c00d37" providerId="ADAL" clId="{83151A5E-D70C-7842-916C-0D6841B6265C}" dt="2021-05-24T14:28:34.940" v="4343" actId="2696"/>
        <pc:sldMkLst>
          <pc:docMk/>
          <pc:sldMk cId="1251776008" sldId="518"/>
        </pc:sldMkLst>
      </pc:sldChg>
    </pc:docChg>
  </pc:docChgLst>
  <pc:docChgLst>
    <pc:chgData name="Daniel Howarth" userId="aaa98671-683b-4924-a548-fdba38c00d37" providerId="ADAL" clId="{B7C2AF23-0D7E-FE4A-9071-7A91959B2B86}"/>
    <pc:docChg chg="undo custSel addSld delSld modSld sldOrd modMainMaster">
      <pc:chgData name="Daniel Howarth" userId="aaa98671-683b-4924-a548-fdba38c00d37" providerId="ADAL" clId="{B7C2AF23-0D7E-FE4A-9071-7A91959B2B86}" dt="2021-03-25T12:42:19.651" v="20695"/>
      <pc:docMkLst>
        <pc:docMk/>
      </pc:docMkLst>
      <pc:sldChg chg="addSp delSp modSp mod modClrScheme chgLayout modNotesTx">
        <pc:chgData name="Daniel Howarth" userId="aaa98671-683b-4924-a548-fdba38c00d37" providerId="ADAL" clId="{B7C2AF23-0D7E-FE4A-9071-7A91959B2B86}" dt="2021-03-18T11:22:38.051" v="20148" actId="20577"/>
        <pc:sldMkLst>
          <pc:docMk/>
          <pc:sldMk cId="4150841609" sldId="274"/>
        </pc:sldMkLst>
        <pc:spChg chg="mod">
          <ac:chgData name="Daniel Howarth" userId="aaa98671-683b-4924-a548-fdba38c00d37" providerId="ADAL" clId="{B7C2AF23-0D7E-FE4A-9071-7A91959B2B86}" dt="2021-03-17T18:27:57.979" v="526" actId="403"/>
          <ac:spMkLst>
            <pc:docMk/>
            <pc:sldMk cId="4150841609" sldId="274"/>
            <ac:spMk id="2" creationId="{FB19C05E-CADF-794C-AB96-1D5F4D7802EA}"/>
          </ac:spMkLst>
        </pc:spChg>
        <pc:spChg chg="mod">
          <ac:chgData name="Daniel Howarth" userId="aaa98671-683b-4924-a548-fdba38c00d37" providerId="ADAL" clId="{B7C2AF23-0D7E-FE4A-9071-7A91959B2B86}" dt="2021-03-17T18:28:05.397" v="527" actId="1076"/>
          <ac:spMkLst>
            <pc:docMk/>
            <pc:sldMk cId="4150841609" sldId="274"/>
            <ac:spMk id="4" creationId="{9BFAF200-0ECF-E249-B3FF-D54E1D560AD7}"/>
          </ac:spMkLst>
        </pc:spChg>
        <pc:spChg chg="del">
          <ac:chgData name="Daniel Howarth" userId="aaa98671-683b-4924-a548-fdba38c00d37" providerId="ADAL" clId="{B7C2AF23-0D7E-FE4A-9071-7A91959B2B86}" dt="2021-03-17T18:09:25.748" v="52" actId="478"/>
          <ac:spMkLst>
            <pc:docMk/>
            <pc:sldMk cId="4150841609" sldId="274"/>
            <ac:spMk id="7" creationId="{14BA3761-04AB-F34A-A7D1-9A56438E7242}"/>
          </ac:spMkLst>
        </pc:spChg>
        <pc:spChg chg="del">
          <ac:chgData name="Daniel Howarth" userId="aaa98671-683b-4924-a548-fdba38c00d37" providerId="ADAL" clId="{B7C2AF23-0D7E-FE4A-9071-7A91959B2B86}" dt="2021-03-17T18:09:25.032" v="51" actId="478"/>
          <ac:spMkLst>
            <pc:docMk/>
            <pc:sldMk cId="4150841609" sldId="274"/>
            <ac:spMk id="8" creationId="{629890EF-88A5-D049-994C-DE854CE0A2DD}"/>
          </ac:spMkLst>
        </pc:spChg>
        <pc:picChg chg="add del mod">
          <ac:chgData name="Daniel Howarth" userId="aaa98671-683b-4924-a548-fdba38c00d37" providerId="ADAL" clId="{B7C2AF23-0D7E-FE4A-9071-7A91959B2B86}" dt="2021-03-17T18:10:18.468" v="62" actId="478"/>
          <ac:picMkLst>
            <pc:docMk/>
            <pc:sldMk cId="4150841609" sldId="274"/>
            <ac:picMk id="9" creationId="{E0C9E053-034C-094A-A549-455E814EF625}"/>
          </ac:picMkLst>
        </pc:picChg>
        <pc:picChg chg="add mod">
          <ac:chgData name="Daniel Howarth" userId="aaa98671-683b-4924-a548-fdba38c00d37" providerId="ADAL" clId="{B7C2AF23-0D7E-FE4A-9071-7A91959B2B86}" dt="2021-03-17T18:11:06.930" v="67" actId="1076"/>
          <ac:picMkLst>
            <pc:docMk/>
            <pc:sldMk cId="4150841609" sldId="274"/>
            <ac:picMk id="1026" creationId="{C73A85F9-32B0-7D4B-90CC-E230ED4563BC}"/>
          </ac:picMkLst>
        </pc:picChg>
      </pc:sldChg>
      <pc:sldChg chg="addSp delSp modSp add mod modClrScheme modAnim chgLayout modNotesTx">
        <pc:chgData name="Daniel Howarth" userId="aaa98671-683b-4924-a548-fdba38c00d37" providerId="ADAL" clId="{B7C2AF23-0D7E-FE4A-9071-7A91959B2B86}" dt="2021-03-18T08:07:59" v="9628" actId="20577"/>
        <pc:sldMkLst>
          <pc:docMk/>
          <pc:sldMk cId="3000585284" sldId="295"/>
        </pc:sldMkLst>
        <pc:spChg chg="del">
          <ac:chgData name="Daniel Howarth" userId="aaa98671-683b-4924-a548-fdba38c00d37" providerId="ADAL" clId="{B7C2AF23-0D7E-FE4A-9071-7A91959B2B86}" dt="2021-03-18T07:38:50.916" v="8324" actId="478"/>
          <ac:spMkLst>
            <pc:docMk/>
            <pc:sldMk cId="3000585284" sldId="295"/>
            <ac:spMk id="5" creationId="{36CCCAF0-FDF5-0840-979C-D90FA804E691}"/>
          </ac:spMkLst>
        </pc:spChg>
        <pc:spChg chg="del">
          <ac:chgData name="Daniel Howarth" userId="aaa98671-683b-4924-a548-fdba38c00d37" providerId="ADAL" clId="{B7C2AF23-0D7E-FE4A-9071-7A91959B2B86}" dt="2021-03-18T07:38:52.929" v="8325" actId="478"/>
          <ac:spMkLst>
            <pc:docMk/>
            <pc:sldMk cId="3000585284" sldId="295"/>
            <ac:spMk id="11" creationId="{2119BB0F-E702-9844-A6E5-9E96F4AEBA9C}"/>
          </ac:spMkLst>
        </pc:spChg>
        <pc:spChg chg="mod">
          <ac:chgData name="Daniel Howarth" userId="aaa98671-683b-4924-a548-fdba38c00d37" providerId="ADAL" clId="{B7C2AF23-0D7E-FE4A-9071-7A91959B2B86}" dt="2021-03-18T07:40:26.017" v="8374" actId="167"/>
          <ac:spMkLst>
            <pc:docMk/>
            <pc:sldMk cId="3000585284" sldId="295"/>
            <ac:spMk id="12" creationId="{E4465263-B86B-BB4D-BEFC-310B085DDB38}"/>
          </ac:spMkLst>
        </pc:spChg>
        <pc:spChg chg="add del mod">
          <ac:chgData name="Daniel Howarth" userId="aaa98671-683b-4924-a548-fdba38c00d37" providerId="ADAL" clId="{B7C2AF23-0D7E-FE4A-9071-7A91959B2B86}" dt="2021-03-18T07:42:27.744" v="8395"/>
          <ac:spMkLst>
            <pc:docMk/>
            <pc:sldMk cId="3000585284" sldId="295"/>
            <ac:spMk id="14" creationId="{B7E457EF-3701-9145-84F6-DF515D4E55E8}"/>
          </ac:spMkLst>
        </pc:spChg>
        <pc:spChg chg="mod">
          <ac:chgData name="Daniel Howarth" userId="aaa98671-683b-4924-a548-fdba38c00d37" providerId="ADAL" clId="{B7C2AF23-0D7E-FE4A-9071-7A91959B2B86}" dt="2021-03-18T07:41:01.450" v="8383" actId="1076"/>
          <ac:spMkLst>
            <pc:docMk/>
            <pc:sldMk cId="3000585284" sldId="295"/>
            <ac:spMk id="15" creationId="{7A633981-21EB-7344-9982-3E13215EB53D}"/>
          </ac:spMkLst>
        </pc:spChg>
        <pc:spChg chg="mod">
          <ac:chgData name="Daniel Howarth" userId="aaa98671-683b-4924-a548-fdba38c00d37" providerId="ADAL" clId="{B7C2AF23-0D7E-FE4A-9071-7A91959B2B86}" dt="2021-03-18T07:40:26.017" v="8374" actId="167"/>
          <ac:spMkLst>
            <pc:docMk/>
            <pc:sldMk cId="3000585284" sldId="295"/>
            <ac:spMk id="16" creationId="{83B9B84E-3A46-0B47-8BD4-78D461ABE355}"/>
          </ac:spMkLst>
        </pc:spChg>
        <pc:spChg chg="mod">
          <ac:chgData name="Daniel Howarth" userId="aaa98671-683b-4924-a548-fdba38c00d37" providerId="ADAL" clId="{B7C2AF23-0D7E-FE4A-9071-7A91959B2B86}" dt="2021-03-18T07:48:15.276" v="8485" actId="20577"/>
          <ac:spMkLst>
            <pc:docMk/>
            <pc:sldMk cId="3000585284" sldId="295"/>
            <ac:spMk id="17" creationId="{6C985EDD-A84A-124D-A300-F95C8DC12330}"/>
          </ac:spMkLst>
        </pc:spChg>
        <pc:spChg chg="mod">
          <ac:chgData name="Daniel Howarth" userId="aaa98671-683b-4924-a548-fdba38c00d37" providerId="ADAL" clId="{B7C2AF23-0D7E-FE4A-9071-7A91959B2B86}" dt="2021-03-18T07:48:29.377" v="8487" actId="1076"/>
          <ac:spMkLst>
            <pc:docMk/>
            <pc:sldMk cId="3000585284" sldId="295"/>
            <ac:spMk id="18" creationId="{A01E8E48-E789-424E-BE52-1675ECCE3FC3}"/>
          </ac:spMkLst>
        </pc:spChg>
        <pc:spChg chg="del mod">
          <ac:chgData name="Daniel Howarth" userId="aaa98671-683b-4924-a548-fdba38c00d37" providerId="ADAL" clId="{B7C2AF23-0D7E-FE4A-9071-7A91959B2B86}" dt="2021-03-18T07:47:39.908" v="8475" actId="478"/>
          <ac:spMkLst>
            <pc:docMk/>
            <pc:sldMk cId="3000585284" sldId="295"/>
            <ac:spMk id="19" creationId="{EDDD2F30-405E-4A4E-86A5-0053BF1AAB34}"/>
          </ac:spMkLst>
        </pc:spChg>
        <pc:spChg chg="mod">
          <ac:chgData name="Daniel Howarth" userId="aaa98671-683b-4924-a548-fdba38c00d37" providerId="ADAL" clId="{B7C2AF23-0D7E-FE4A-9071-7A91959B2B86}" dt="2021-03-18T07:40:26.017" v="8374" actId="167"/>
          <ac:spMkLst>
            <pc:docMk/>
            <pc:sldMk cId="3000585284" sldId="295"/>
            <ac:spMk id="20" creationId="{76D683BB-C6D3-2245-B84E-D0C4D318FDB6}"/>
          </ac:spMkLst>
        </pc:spChg>
        <pc:spChg chg="mod">
          <ac:chgData name="Daniel Howarth" userId="aaa98671-683b-4924-a548-fdba38c00d37" providerId="ADAL" clId="{B7C2AF23-0D7E-FE4A-9071-7A91959B2B86}" dt="2021-03-18T07:54:05.763" v="8542" actId="1076"/>
          <ac:spMkLst>
            <pc:docMk/>
            <pc:sldMk cId="3000585284" sldId="295"/>
            <ac:spMk id="21" creationId="{B3B9BD5A-E7DB-0447-8D57-9C0B9FFE9350}"/>
          </ac:spMkLst>
        </pc:spChg>
        <pc:spChg chg="del mod ord">
          <ac:chgData name="Daniel Howarth" userId="aaa98671-683b-4924-a548-fdba38c00d37" providerId="ADAL" clId="{B7C2AF23-0D7E-FE4A-9071-7A91959B2B86}" dt="2021-03-18T07:38:18.593" v="8317" actId="478"/>
          <ac:spMkLst>
            <pc:docMk/>
            <pc:sldMk cId="3000585284" sldId="295"/>
            <ac:spMk id="22" creationId="{0F1B641D-FC9F-F348-B9BD-F3F9185C15C3}"/>
          </ac:spMkLst>
        </pc:spChg>
        <pc:spChg chg="add mod topLvl">
          <ac:chgData name="Daniel Howarth" userId="aaa98671-683b-4924-a548-fdba38c00d37" providerId="ADAL" clId="{B7C2AF23-0D7E-FE4A-9071-7A91959B2B86}" dt="2021-03-18T07:51:44.575" v="8527" actId="1076"/>
          <ac:spMkLst>
            <pc:docMk/>
            <pc:sldMk cId="3000585284" sldId="295"/>
            <ac:spMk id="23" creationId="{C96E3AFC-3BFA-E448-B214-07C5553B4CF7}"/>
          </ac:spMkLst>
        </pc:spChg>
        <pc:spChg chg="add mod topLvl">
          <ac:chgData name="Daniel Howarth" userId="aaa98671-683b-4924-a548-fdba38c00d37" providerId="ADAL" clId="{B7C2AF23-0D7E-FE4A-9071-7A91959B2B86}" dt="2021-03-18T07:51:36.552" v="8525" actId="14100"/>
          <ac:spMkLst>
            <pc:docMk/>
            <pc:sldMk cId="3000585284" sldId="295"/>
            <ac:spMk id="24" creationId="{4EE7839B-78A6-154D-AD4E-C9E607A698EA}"/>
          </ac:spMkLst>
        </pc:spChg>
        <pc:spChg chg="add mod topLvl">
          <ac:chgData name="Daniel Howarth" userId="aaa98671-683b-4924-a548-fdba38c00d37" providerId="ADAL" clId="{B7C2AF23-0D7E-FE4A-9071-7A91959B2B86}" dt="2021-03-18T07:52:04.848" v="8530" actId="14100"/>
          <ac:spMkLst>
            <pc:docMk/>
            <pc:sldMk cId="3000585284" sldId="295"/>
            <ac:spMk id="25" creationId="{44E3E2D9-0673-6140-A134-86E1655C3F09}"/>
          </ac:spMkLst>
        </pc:spChg>
        <pc:spChg chg="add mod topLvl">
          <ac:chgData name="Daniel Howarth" userId="aaa98671-683b-4924-a548-fdba38c00d37" providerId="ADAL" clId="{B7C2AF23-0D7E-FE4A-9071-7A91959B2B86}" dt="2021-03-18T07:52:15.998" v="8533" actId="14100"/>
          <ac:spMkLst>
            <pc:docMk/>
            <pc:sldMk cId="3000585284" sldId="295"/>
            <ac:spMk id="26" creationId="{E27AEADC-80D0-2144-9BC6-DB349B2CBD0E}"/>
          </ac:spMkLst>
        </pc:spChg>
        <pc:spChg chg="add mod topLvl">
          <ac:chgData name="Daniel Howarth" userId="aaa98671-683b-4924-a548-fdba38c00d37" providerId="ADAL" clId="{B7C2AF23-0D7E-FE4A-9071-7A91959B2B86}" dt="2021-03-18T07:52:45.303" v="8540" actId="1076"/>
          <ac:spMkLst>
            <pc:docMk/>
            <pc:sldMk cId="3000585284" sldId="295"/>
            <ac:spMk id="27" creationId="{79B458BC-2BE6-8F4C-9775-453610492972}"/>
          </ac:spMkLst>
        </pc:spChg>
        <pc:spChg chg="add mod topLvl">
          <ac:chgData name="Daniel Howarth" userId="aaa98671-683b-4924-a548-fdba38c00d37" providerId="ADAL" clId="{B7C2AF23-0D7E-FE4A-9071-7A91959B2B86}" dt="2021-03-18T07:52:45.303" v="8540" actId="1076"/>
          <ac:spMkLst>
            <pc:docMk/>
            <pc:sldMk cId="3000585284" sldId="295"/>
            <ac:spMk id="28" creationId="{E7D6395D-B2C0-1541-8D87-FB985C8E7807}"/>
          </ac:spMkLst>
        </pc:spChg>
        <pc:spChg chg="add mod">
          <ac:chgData name="Daniel Howarth" userId="aaa98671-683b-4924-a548-fdba38c00d37" providerId="ADAL" clId="{B7C2AF23-0D7E-FE4A-9071-7A91959B2B86}" dt="2021-03-18T07:45:36.554" v="8428" actId="1076"/>
          <ac:spMkLst>
            <pc:docMk/>
            <pc:sldMk cId="3000585284" sldId="295"/>
            <ac:spMk id="29" creationId="{080511F9-9EC5-9C48-B4CD-4BD3552DE03E}"/>
          </ac:spMkLst>
        </pc:spChg>
        <pc:spChg chg="add mod">
          <ac:chgData name="Daniel Howarth" userId="aaa98671-683b-4924-a548-fdba38c00d37" providerId="ADAL" clId="{B7C2AF23-0D7E-FE4A-9071-7A91959B2B86}" dt="2021-03-18T07:45:16.604" v="8423" actId="14100"/>
          <ac:spMkLst>
            <pc:docMk/>
            <pc:sldMk cId="3000585284" sldId="295"/>
            <ac:spMk id="30" creationId="{299B05D0-004B-8340-8D49-8BFEDDFD1D8A}"/>
          </ac:spMkLst>
        </pc:spChg>
        <pc:spChg chg="add mod">
          <ac:chgData name="Daniel Howarth" userId="aaa98671-683b-4924-a548-fdba38c00d37" providerId="ADAL" clId="{B7C2AF23-0D7E-FE4A-9071-7A91959B2B86}" dt="2021-03-18T07:50:36.850" v="8514" actId="1076"/>
          <ac:spMkLst>
            <pc:docMk/>
            <pc:sldMk cId="3000585284" sldId="295"/>
            <ac:spMk id="31" creationId="{DC386536-8D7D-6A4E-BE33-8CAEAD758AD3}"/>
          </ac:spMkLst>
        </pc:spChg>
        <pc:spChg chg="add mod">
          <ac:chgData name="Daniel Howarth" userId="aaa98671-683b-4924-a548-fdba38c00d37" providerId="ADAL" clId="{B7C2AF23-0D7E-FE4A-9071-7A91959B2B86}" dt="2021-03-18T07:50:13.280" v="8508" actId="1076"/>
          <ac:spMkLst>
            <pc:docMk/>
            <pc:sldMk cId="3000585284" sldId="295"/>
            <ac:spMk id="32" creationId="{54D487B1-2F30-1B4D-AA2C-145B76B1E2A3}"/>
          </ac:spMkLst>
        </pc:spChg>
        <pc:spChg chg="add mod">
          <ac:chgData name="Daniel Howarth" userId="aaa98671-683b-4924-a548-fdba38c00d37" providerId="ADAL" clId="{B7C2AF23-0D7E-FE4A-9071-7A91959B2B86}" dt="2021-03-18T07:48:11.970" v="8478" actId="1076"/>
          <ac:spMkLst>
            <pc:docMk/>
            <pc:sldMk cId="3000585284" sldId="295"/>
            <ac:spMk id="33" creationId="{69E5F885-8031-204F-A815-208A2AAF7AF2}"/>
          </ac:spMkLst>
        </pc:spChg>
        <pc:spChg chg="add mod">
          <ac:chgData name="Daniel Howarth" userId="aaa98671-683b-4924-a548-fdba38c00d37" providerId="ADAL" clId="{B7C2AF23-0D7E-FE4A-9071-7A91959B2B86}" dt="2021-03-18T07:54:45.218" v="8544" actId="1076"/>
          <ac:spMkLst>
            <pc:docMk/>
            <pc:sldMk cId="3000585284" sldId="295"/>
            <ac:spMk id="34" creationId="{2707FFD3-8012-FB4E-8339-550F94B18115}"/>
          </ac:spMkLst>
        </pc:spChg>
        <pc:spChg chg="add mod">
          <ac:chgData name="Daniel Howarth" userId="aaa98671-683b-4924-a548-fdba38c00d37" providerId="ADAL" clId="{B7C2AF23-0D7E-FE4A-9071-7A91959B2B86}" dt="2021-03-18T08:06:04.289" v="9509" actId="20577"/>
          <ac:spMkLst>
            <pc:docMk/>
            <pc:sldMk cId="3000585284" sldId="295"/>
            <ac:spMk id="35" creationId="{C583B15A-1325-B94C-B436-C84FFCD7DB99}"/>
          </ac:spMkLst>
        </pc:spChg>
        <pc:grpChg chg="add mod">
          <ac:chgData name="Daniel Howarth" userId="aaa98671-683b-4924-a548-fdba38c00d37" providerId="ADAL" clId="{B7C2AF23-0D7E-FE4A-9071-7A91959B2B86}" dt="2021-03-18T08:07:36.070" v="9607" actId="1035"/>
          <ac:grpSpMkLst>
            <pc:docMk/>
            <pc:sldMk cId="3000585284" sldId="295"/>
            <ac:grpSpMk id="2" creationId="{C337BD7B-FEAD-644B-8B0A-1D6928195A8F}"/>
          </ac:grpSpMkLst>
        </pc:grpChg>
        <pc:grpChg chg="add mod">
          <ac:chgData name="Daniel Howarth" userId="aaa98671-683b-4924-a548-fdba38c00d37" providerId="ADAL" clId="{B7C2AF23-0D7E-FE4A-9071-7A91959B2B86}" dt="2021-03-18T07:49:29.279" v="8498" actId="1076"/>
          <ac:grpSpMkLst>
            <pc:docMk/>
            <pc:sldMk cId="3000585284" sldId="295"/>
            <ac:grpSpMk id="3" creationId="{4A726909-2B76-4848-8B43-84F08F53AE4D}"/>
          </ac:grpSpMkLst>
        </pc:grpChg>
        <pc:grpChg chg="add del mod">
          <ac:chgData name="Daniel Howarth" userId="aaa98671-683b-4924-a548-fdba38c00d37" providerId="ADAL" clId="{B7C2AF23-0D7E-FE4A-9071-7A91959B2B86}" dt="2021-03-18T07:52:26.013" v="8535" actId="165"/>
          <ac:grpSpMkLst>
            <pc:docMk/>
            <pc:sldMk cId="3000585284" sldId="295"/>
            <ac:grpSpMk id="4" creationId="{45AA1D66-1330-584B-9A0A-424C961E5EC5}"/>
          </ac:grpSpMkLst>
        </pc:grpChg>
        <pc:grpChg chg="add del mod">
          <ac:chgData name="Daniel Howarth" userId="aaa98671-683b-4924-a548-fdba38c00d37" providerId="ADAL" clId="{B7C2AF23-0D7E-FE4A-9071-7A91959B2B86}" dt="2021-03-18T07:51:58.472" v="8529" actId="165"/>
          <ac:grpSpMkLst>
            <pc:docMk/>
            <pc:sldMk cId="3000585284" sldId="295"/>
            <ac:grpSpMk id="6" creationId="{F5308311-E48A-924A-9C1D-5CA35A0D7C49}"/>
          </ac:grpSpMkLst>
        </pc:grpChg>
        <pc:grpChg chg="add del mod">
          <ac:chgData name="Daniel Howarth" userId="aaa98671-683b-4924-a548-fdba38c00d37" providerId="ADAL" clId="{B7C2AF23-0D7E-FE4A-9071-7A91959B2B86}" dt="2021-03-18T07:51:33.407" v="8524" actId="165"/>
          <ac:grpSpMkLst>
            <pc:docMk/>
            <pc:sldMk cId="3000585284" sldId="295"/>
            <ac:grpSpMk id="7" creationId="{28138F46-9C91-314B-9D61-B3FD5699A1A3}"/>
          </ac:grpSpMkLst>
        </pc:grpChg>
        <pc:grpChg chg="add">
          <ac:chgData name="Daniel Howarth" userId="aaa98671-683b-4924-a548-fdba38c00d37" providerId="ADAL" clId="{B7C2AF23-0D7E-FE4A-9071-7A91959B2B86}" dt="2021-03-18T07:55:21.910" v="8557" actId="164"/>
          <ac:grpSpMkLst>
            <pc:docMk/>
            <pc:sldMk cId="3000585284" sldId="295"/>
            <ac:grpSpMk id="8" creationId="{9BCABE1E-AB6C-0C45-8A8B-1E1FC623DCBF}"/>
          </ac:grpSpMkLst>
        </pc:grpChg>
        <pc:grpChg chg="add">
          <ac:chgData name="Daniel Howarth" userId="aaa98671-683b-4924-a548-fdba38c00d37" providerId="ADAL" clId="{B7C2AF23-0D7E-FE4A-9071-7A91959B2B86}" dt="2021-03-18T07:55:27.448" v="8558" actId="164"/>
          <ac:grpSpMkLst>
            <pc:docMk/>
            <pc:sldMk cId="3000585284" sldId="295"/>
            <ac:grpSpMk id="9" creationId="{04F21B37-F700-CE42-9365-463363835F64}"/>
          </ac:grpSpMkLst>
        </pc:grpChg>
        <pc:grpChg chg="add">
          <ac:chgData name="Daniel Howarth" userId="aaa98671-683b-4924-a548-fdba38c00d37" providerId="ADAL" clId="{B7C2AF23-0D7E-FE4A-9071-7A91959B2B86}" dt="2021-03-18T07:55:42.247" v="8559" actId="164"/>
          <ac:grpSpMkLst>
            <pc:docMk/>
            <pc:sldMk cId="3000585284" sldId="295"/>
            <ac:grpSpMk id="10" creationId="{70BC84F9-04AF-8643-ABBD-2F529625CF60}"/>
          </ac:grpSpMkLst>
        </pc:grpChg>
        <pc:grpChg chg="add">
          <ac:chgData name="Daniel Howarth" userId="aaa98671-683b-4924-a548-fdba38c00d37" providerId="ADAL" clId="{B7C2AF23-0D7E-FE4A-9071-7A91959B2B86}" dt="2021-03-18T07:55:48.515" v="8560" actId="164"/>
          <ac:grpSpMkLst>
            <pc:docMk/>
            <pc:sldMk cId="3000585284" sldId="295"/>
            <ac:grpSpMk id="13" creationId="{035E169D-6506-E047-9041-50A8DBE6436D}"/>
          </ac:grpSpMkLst>
        </pc:grpChg>
        <pc:picChg chg="add mod">
          <ac:chgData name="Daniel Howarth" userId="aaa98671-683b-4924-a548-fdba38c00d37" providerId="ADAL" clId="{B7C2AF23-0D7E-FE4A-9071-7A91959B2B86}" dt="2021-03-18T07:38:34.657" v="8323" actId="1076"/>
          <ac:picMkLst>
            <pc:docMk/>
            <pc:sldMk cId="3000585284" sldId="295"/>
            <ac:picMk id="1026" creationId="{23782084-F691-754C-81A6-4A1E4CFA9C04}"/>
          </ac:picMkLst>
        </pc:picChg>
      </pc:sldChg>
      <pc:sldChg chg="del">
        <pc:chgData name="Daniel Howarth" userId="aaa98671-683b-4924-a548-fdba38c00d37" providerId="ADAL" clId="{B7C2AF23-0D7E-FE4A-9071-7A91959B2B86}" dt="2021-03-18T07:04:43.781" v="7858" actId="2696"/>
        <pc:sldMkLst>
          <pc:docMk/>
          <pc:sldMk cId="2326919028" sldId="316"/>
        </pc:sldMkLst>
      </pc:sldChg>
      <pc:sldChg chg="del">
        <pc:chgData name="Daniel Howarth" userId="aaa98671-683b-4924-a548-fdba38c00d37" providerId="ADAL" clId="{B7C2AF23-0D7E-FE4A-9071-7A91959B2B86}" dt="2021-03-18T07:04:43.781" v="7858" actId="2696"/>
        <pc:sldMkLst>
          <pc:docMk/>
          <pc:sldMk cId="3245641737" sldId="346"/>
        </pc:sldMkLst>
      </pc:sldChg>
      <pc:sldChg chg="modSp mod modClrScheme chgLayout modNotesTx">
        <pc:chgData name="Daniel Howarth" userId="aaa98671-683b-4924-a548-fdba38c00d37" providerId="ADAL" clId="{B7C2AF23-0D7E-FE4A-9071-7A91959B2B86}" dt="2021-03-18T12:41:59.401" v="20277" actId="20577"/>
        <pc:sldMkLst>
          <pc:docMk/>
          <pc:sldMk cId="803753524" sldId="348"/>
        </pc:sldMkLst>
        <pc:spChg chg="mod">
          <ac:chgData name="Daniel Howarth" userId="aaa98671-683b-4924-a548-fdba38c00d37" providerId="ADAL" clId="{B7C2AF23-0D7E-FE4A-9071-7A91959B2B86}" dt="2021-03-17T18:36:04.679" v="619" actId="403"/>
          <ac:spMkLst>
            <pc:docMk/>
            <pc:sldMk cId="803753524" sldId="348"/>
            <ac:spMk id="2" creationId="{9DBA6AAB-1C21-4A4A-8EBA-7B0EEC8A264C}"/>
          </ac:spMkLst>
        </pc:spChg>
      </pc:sldChg>
      <pc:sldChg chg="del">
        <pc:chgData name="Daniel Howarth" userId="aaa98671-683b-4924-a548-fdba38c00d37" providerId="ADAL" clId="{B7C2AF23-0D7E-FE4A-9071-7A91959B2B86}" dt="2021-03-18T05:58:22.421" v="5148" actId="2696"/>
        <pc:sldMkLst>
          <pc:docMk/>
          <pc:sldMk cId="3772591872" sldId="349"/>
        </pc:sldMkLst>
      </pc:sldChg>
      <pc:sldChg chg="del">
        <pc:chgData name="Daniel Howarth" userId="aaa98671-683b-4924-a548-fdba38c00d37" providerId="ADAL" clId="{B7C2AF23-0D7E-FE4A-9071-7A91959B2B86}" dt="2021-03-17T18:37:34.707" v="687" actId="2696"/>
        <pc:sldMkLst>
          <pc:docMk/>
          <pc:sldMk cId="1373904700" sldId="352"/>
        </pc:sldMkLst>
      </pc:sldChg>
      <pc:sldChg chg="del">
        <pc:chgData name="Daniel Howarth" userId="aaa98671-683b-4924-a548-fdba38c00d37" providerId="ADAL" clId="{B7C2AF23-0D7E-FE4A-9071-7A91959B2B86}" dt="2021-03-17T18:37:34.707" v="687" actId="2696"/>
        <pc:sldMkLst>
          <pc:docMk/>
          <pc:sldMk cId="2450456062" sldId="353"/>
        </pc:sldMkLst>
      </pc:sldChg>
      <pc:sldChg chg="del">
        <pc:chgData name="Daniel Howarth" userId="aaa98671-683b-4924-a548-fdba38c00d37" providerId="ADAL" clId="{B7C2AF23-0D7E-FE4A-9071-7A91959B2B86}" dt="2021-03-18T05:58:22.421" v="5148" actId="2696"/>
        <pc:sldMkLst>
          <pc:docMk/>
          <pc:sldMk cId="379166705" sldId="354"/>
        </pc:sldMkLst>
      </pc:sldChg>
      <pc:sldChg chg="del">
        <pc:chgData name="Daniel Howarth" userId="aaa98671-683b-4924-a548-fdba38c00d37" providerId="ADAL" clId="{B7C2AF23-0D7E-FE4A-9071-7A91959B2B86}" dt="2021-03-18T05:58:22.421" v="5148" actId="2696"/>
        <pc:sldMkLst>
          <pc:docMk/>
          <pc:sldMk cId="231500778" sldId="355"/>
        </pc:sldMkLst>
      </pc:sldChg>
      <pc:sldChg chg="del">
        <pc:chgData name="Daniel Howarth" userId="aaa98671-683b-4924-a548-fdba38c00d37" providerId="ADAL" clId="{B7C2AF23-0D7E-FE4A-9071-7A91959B2B86}" dt="2021-03-18T07:04:43.781" v="7858" actId="2696"/>
        <pc:sldMkLst>
          <pc:docMk/>
          <pc:sldMk cId="948568234" sldId="356"/>
        </pc:sldMkLst>
      </pc:sldChg>
      <pc:sldChg chg="del">
        <pc:chgData name="Daniel Howarth" userId="aaa98671-683b-4924-a548-fdba38c00d37" providerId="ADAL" clId="{B7C2AF23-0D7E-FE4A-9071-7A91959B2B86}" dt="2021-03-18T05:58:22.421" v="5148" actId="2696"/>
        <pc:sldMkLst>
          <pc:docMk/>
          <pc:sldMk cId="1534673329" sldId="358"/>
        </pc:sldMkLst>
      </pc:sldChg>
      <pc:sldChg chg="del">
        <pc:chgData name="Daniel Howarth" userId="aaa98671-683b-4924-a548-fdba38c00d37" providerId="ADAL" clId="{B7C2AF23-0D7E-FE4A-9071-7A91959B2B86}" dt="2021-03-18T05:58:22.421" v="5148" actId="2696"/>
        <pc:sldMkLst>
          <pc:docMk/>
          <pc:sldMk cId="3779529449" sldId="359"/>
        </pc:sldMkLst>
      </pc:sldChg>
      <pc:sldChg chg="del">
        <pc:chgData name="Daniel Howarth" userId="aaa98671-683b-4924-a548-fdba38c00d37" providerId="ADAL" clId="{B7C2AF23-0D7E-FE4A-9071-7A91959B2B86}" dt="2021-03-17T18:37:34.707" v="687" actId="2696"/>
        <pc:sldMkLst>
          <pc:docMk/>
          <pc:sldMk cId="3411222115" sldId="361"/>
        </pc:sldMkLst>
      </pc:sldChg>
      <pc:sldChg chg="del">
        <pc:chgData name="Daniel Howarth" userId="aaa98671-683b-4924-a548-fdba38c00d37" providerId="ADAL" clId="{B7C2AF23-0D7E-FE4A-9071-7A91959B2B86}" dt="2021-03-18T07:04:43.781" v="7858" actId="2696"/>
        <pc:sldMkLst>
          <pc:docMk/>
          <pc:sldMk cId="1282687727" sldId="362"/>
        </pc:sldMkLst>
      </pc:sldChg>
      <pc:sldChg chg="del">
        <pc:chgData name="Daniel Howarth" userId="aaa98671-683b-4924-a548-fdba38c00d37" providerId="ADAL" clId="{B7C2AF23-0D7E-FE4A-9071-7A91959B2B86}" dt="2021-03-18T05:58:22.421" v="5148" actId="2696"/>
        <pc:sldMkLst>
          <pc:docMk/>
          <pc:sldMk cId="1522035782" sldId="363"/>
        </pc:sldMkLst>
      </pc:sldChg>
      <pc:sldChg chg="modSp del mod ord modNotesTx">
        <pc:chgData name="Daniel Howarth" userId="aaa98671-683b-4924-a548-fdba38c00d37" providerId="ADAL" clId="{B7C2AF23-0D7E-FE4A-9071-7A91959B2B86}" dt="2021-03-18T10:47:32.013" v="18820" actId="2696"/>
        <pc:sldMkLst>
          <pc:docMk/>
          <pc:sldMk cId="2412352556" sldId="364"/>
        </pc:sldMkLst>
        <pc:spChg chg="mod">
          <ac:chgData name="Daniel Howarth" userId="aaa98671-683b-4924-a548-fdba38c00d37" providerId="ADAL" clId="{B7C2AF23-0D7E-FE4A-9071-7A91959B2B86}" dt="2021-03-18T07:18:21.642" v="8312" actId="20577"/>
          <ac:spMkLst>
            <pc:docMk/>
            <pc:sldMk cId="2412352556" sldId="364"/>
            <ac:spMk id="2" creationId="{9DBA6AAB-1C21-4A4A-8EBA-7B0EEC8A264C}"/>
          </ac:spMkLst>
        </pc:spChg>
      </pc:sldChg>
      <pc:sldChg chg="del">
        <pc:chgData name="Daniel Howarth" userId="aaa98671-683b-4924-a548-fdba38c00d37" providerId="ADAL" clId="{B7C2AF23-0D7E-FE4A-9071-7A91959B2B86}" dt="2021-03-18T05:58:22.421" v="5148" actId="2696"/>
        <pc:sldMkLst>
          <pc:docMk/>
          <pc:sldMk cId="1647618132" sldId="365"/>
        </pc:sldMkLst>
      </pc:sldChg>
      <pc:sldChg chg="del">
        <pc:chgData name="Daniel Howarth" userId="aaa98671-683b-4924-a548-fdba38c00d37" providerId="ADAL" clId="{B7C2AF23-0D7E-FE4A-9071-7A91959B2B86}" dt="2021-03-17T18:37:34.707" v="687" actId="2696"/>
        <pc:sldMkLst>
          <pc:docMk/>
          <pc:sldMk cId="2890921149" sldId="367"/>
        </pc:sldMkLst>
      </pc:sldChg>
      <pc:sldChg chg="del">
        <pc:chgData name="Daniel Howarth" userId="aaa98671-683b-4924-a548-fdba38c00d37" providerId="ADAL" clId="{B7C2AF23-0D7E-FE4A-9071-7A91959B2B86}" dt="2021-03-18T07:04:43.781" v="7858" actId="2696"/>
        <pc:sldMkLst>
          <pc:docMk/>
          <pc:sldMk cId="2523148024" sldId="368"/>
        </pc:sldMkLst>
      </pc:sldChg>
      <pc:sldChg chg="addSp delSp modSp add del mod delAnim modAnim modNotesTx">
        <pc:chgData name="Daniel Howarth" userId="aaa98671-683b-4924-a548-fdba38c00d37" providerId="ADAL" clId="{B7C2AF23-0D7E-FE4A-9071-7A91959B2B86}" dt="2021-03-18T08:31:22.802" v="11164" actId="20577"/>
        <pc:sldMkLst>
          <pc:docMk/>
          <pc:sldMk cId="189646398" sldId="369"/>
        </pc:sldMkLst>
        <pc:spChg chg="add del mod">
          <ac:chgData name="Daniel Howarth" userId="aaa98671-683b-4924-a548-fdba38c00d37" providerId="ADAL" clId="{B7C2AF23-0D7E-FE4A-9071-7A91959B2B86}" dt="2021-03-18T08:12:22.662" v="9631" actId="478"/>
          <ac:spMkLst>
            <pc:docMk/>
            <pc:sldMk cId="189646398" sldId="369"/>
            <ac:spMk id="6" creationId="{3E3BEADA-FEEC-8041-8551-62137FFDD9DC}"/>
          </ac:spMkLst>
        </pc:spChg>
        <pc:spChg chg="add del mod">
          <ac:chgData name="Daniel Howarth" userId="aaa98671-683b-4924-a548-fdba38c00d37" providerId="ADAL" clId="{B7C2AF23-0D7E-FE4A-9071-7A91959B2B86}" dt="2021-03-18T08:12:31.857" v="9633"/>
          <ac:spMkLst>
            <pc:docMk/>
            <pc:sldMk cId="189646398" sldId="369"/>
            <ac:spMk id="7" creationId="{E4BE5399-0566-C94C-8CC3-1B4BFC70039E}"/>
          </ac:spMkLst>
        </pc:spChg>
        <pc:spChg chg="add del mod">
          <ac:chgData name="Daniel Howarth" userId="aaa98671-683b-4924-a548-fdba38c00d37" providerId="ADAL" clId="{B7C2AF23-0D7E-FE4A-9071-7A91959B2B86}" dt="2021-03-18T08:12:40.011" v="9635"/>
          <ac:spMkLst>
            <pc:docMk/>
            <pc:sldMk cId="189646398" sldId="369"/>
            <ac:spMk id="8" creationId="{0ED8E80C-3166-564A-8050-71D060FF276E}"/>
          </ac:spMkLst>
        </pc:spChg>
        <pc:spChg chg="mod topLvl">
          <ac:chgData name="Daniel Howarth" userId="aaa98671-683b-4924-a548-fdba38c00d37" providerId="ADAL" clId="{B7C2AF23-0D7E-FE4A-9071-7A91959B2B86}" dt="2021-03-18T08:16:17.123" v="9761" actId="14100"/>
          <ac:spMkLst>
            <pc:docMk/>
            <pc:sldMk cId="189646398" sldId="369"/>
            <ac:spMk id="10" creationId="{435D0816-D5D6-7948-944A-86844DE57EA5}"/>
          </ac:spMkLst>
        </pc:spChg>
        <pc:spChg chg="mod topLvl">
          <ac:chgData name="Daniel Howarth" userId="aaa98671-683b-4924-a548-fdba38c00d37" providerId="ADAL" clId="{B7C2AF23-0D7E-FE4A-9071-7A91959B2B86}" dt="2021-03-18T08:16:08.090" v="9760" actId="207"/>
          <ac:spMkLst>
            <pc:docMk/>
            <pc:sldMk cId="189646398" sldId="369"/>
            <ac:spMk id="11" creationId="{FC957C3F-A413-D54B-BECB-3BEA5887C1E8}"/>
          </ac:spMkLst>
        </pc:spChg>
        <pc:spChg chg="add mod">
          <ac:chgData name="Daniel Howarth" userId="aaa98671-683b-4924-a548-fdba38c00d37" providerId="ADAL" clId="{B7C2AF23-0D7E-FE4A-9071-7A91959B2B86}" dt="2021-03-18T08:17:47.688" v="9792" actId="14100"/>
          <ac:spMkLst>
            <pc:docMk/>
            <pc:sldMk cId="189646398" sldId="369"/>
            <ac:spMk id="12" creationId="{53680C11-0D9C-984B-B58D-E8D4922F5DE3}"/>
          </ac:spMkLst>
        </pc:spChg>
        <pc:spChg chg="add mod">
          <ac:chgData name="Daniel Howarth" userId="aaa98671-683b-4924-a548-fdba38c00d37" providerId="ADAL" clId="{B7C2AF23-0D7E-FE4A-9071-7A91959B2B86}" dt="2021-03-18T08:18:31.032" v="9819" actId="1036"/>
          <ac:spMkLst>
            <pc:docMk/>
            <pc:sldMk cId="189646398" sldId="369"/>
            <ac:spMk id="13" creationId="{C25196F8-336E-C649-A00B-2E4F0F17A9CB}"/>
          </ac:spMkLst>
        </pc:spChg>
        <pc:grpChg chg="add del mod">
          <ac:chgData name="Daniel Howarth" userId="aaa98671-683b-4924-a548-fdba38c00d37" providerId="ADAL" clId="{B7C2AF23-0D7E-FE4A-9071-7A91959B2B86}" dt="2021-03-18T08:12:55.561" v="9639" actId="165"/>
          <ac:grpSpMkLst>
            <pc:docMk/>
            <pc:sldMk cId="189646398" sldId="369"/>
            <ac:grpSpMk id="9" creationId="{F88C8352-CB1C-DD4F-8FBF-A83315A42015}"/>
          </ac:grpSpMkLst>
        </pc:grpChg>
        <pc:picChg chg="mod">
          <ac:chgData name="Daniel Howarth" userId="aaa98671-683b-4924-a548-fdba38c00d37" providerId="ADAL" clId="{B7C2AF23-0D7E-FE4A-9071-7A91959B2B86}" dt="2021-03-18T08:13:52.703" v="9688" actId="1076"/>
          <ac:picMkLst>
            <pc:docMk/>
            <pc:sldMk cId="189646398" sldId="369"/>
            <ac:picMk id="4" creationId="{0C1B3175-DA75-AC47-80FE-652CDA9212EC}"/>
          </ac:picMkLst>
        </pc:picChg>
      </pc:sldChg>
      <pc:sldChg chg="del">
        <pc:chgData name="Daniel Howarth" userId="aaa98671-683b-4924-a548-fdba38c00d37" providerId="ADAL" clId="{B7C2AF23-0D7E-FE4A-9071-7A91959B2B86}" dt="2021-03-18T07:04:43.781" v="7858" actId="2696"/>
        <pc:sldMkLst>
          <pc:docMk/>
          <pc:sldMk cId="462825440" sldId="370"/>
        </pc:sldMkLst>
      </pc:sldChg>
      <pc:sldChg chg="addSp modSp mod ord modClrScheme chgLayout modNotesTx">
        <pc:chgData name="Daniel Howarth" userId="aaa98671-683b-4924-a548-fdba38c00d37" providerId="ADAL" clId="{B7C2AF23-0D7E-FE4A-9071-7A91959B2B86}" dt="2021-03-18T06:42:44.546" v="6898" actId="20577"/>
        <pc:sldMkLst>
          <pc:docMk/>
          <pc:sldMk cId="1183691108" sldId="466"/>
        </pc:sldMkLst>
        <pc:spChg chg="mod">
          <ac:chgData name="Daniel Howarth" userId="aaa98671-683b-4924-a548-fdba38c00d37" providerId="ADAL" clId="{B7C2AF23-0D7E-FE4A-9071-7A91959B2B86}" dt="2021-03-17T20:14:15.830" v="3903" actId="20577"/>
          <ac:spMkLst>
            <pc:docMk/>
            <pc:sldMk cId="1183691108" sldId="466"/>
            <ac:spMk id="2" creationId="{5F503041-4FA9-5044-BB06-8A2029C7483B}"/>
          </ac:spMkLst>
        </pc:spChg>
        <pc:spChg chg="add mod">
          <ac:chgData name="Daniel Howarth" userId="aaa98671-683b-4924-a548-fdba38c00d37" providerId="ADAL" clId="{B7C2AF23-0D7E-FE4A-9071-7A91959B2B86}" dt="2021-03-17T19:33:53.340" v="3109" actId="14100"/>
          <ac:spMkLst>
            <pc:docMk/>
            <pc:sldMk cId="1183691108" sldId="466"/>
            <ac:spMk id="3" creationId="{8A0E589B-178C-0C4F-8A4C-BBFAD987B76E}"/>
          </ac:spMkLst>
        </pc:spChg>
      </pc:sldChg>
      <pc:sldChg chg="del ord">
        <pc:chgData name="Daniel Howarth" userId="aaa98671-683b-4924-a548-fdba38c00d37" providerId="ADAL" clId="{B7C2AF23-0D7E-FE4A-9071-7A91959B2B86}" dt="2021-03-18T09:19:53.054" v="15043" actId="2696"/>
        <pc:sldMkLst>
          <pc:docMk/>
          <pc:sldMk cId="2547079037" sldId="472"/>
        </pc:sldMkLst>
      </pc:sldChg>
      <pc:sldChg chg="del">
        <pc:chgData name="Daniel Howarth" userId="aaa98671-683b-4924-a548-fdba38c00d37" providerId="ADAL" clId="{B7C2AF23-0D7E-FE4A-9071-7A91959B2B86}" dt="2021-03-17T18:33:42.058" v="578" actId="2696"/>
        <pc:sldMkLst>
          <pc:docMk/>
          <pc:sldMk cId="572624943" sldId="473"/>
        </pc:sldMkLst>
      </pc:sldChg>
      <pc:sldChg chg="del">
        <pc:chgData name="Daniel Howarth" userId="aaa98671-683b-4924-a548-fdba38c00d37" providerId="ADAL" clId="{B7C2AF23-0D7E-FE4A-9071-7A91959B2B86}" dt="2021-03-17T18:33:45.194" v="579" actId="2696"/>
        <pc:sldMkLst>
          <pc:docMk/>
          <pc:sldMk cId="1866753852" sldId="474"/>
        </pc:sldMkLst>
      </pc:sldChg>
      <pc:sldChg chg="del">
        <pc:chgData name="Daniel Howarth" userId="aaa98671-683b-4924-a548-fdba38c00d37" providerId="ADAL" clId="{B7C2AF23-0D7E-FE4A-9071-7A91959B2B86}" dt="2021-03-18T07:04:43.781" v="7858" actId="2696"/>
        <pc:sldMkLst>
          <pc:docMk/>
          <pc:sldMk cId="824703127" sldId="475"/>
        </pc:sldMkLst>
      </pc:sldChg>
      <pc:sldChg chg="del">
        <pc:chgData name="Daniel Howarth" userId="aaa98671-683b-4924-a548-fdba38c00d37" providerId="ADAL" clId="{B7C2AF23-0D7E-FE4A-9071-7A91959B2B86}" dt="2021-03-18T07:04:43.781" v="7858" actId="2696"/>
        <pc:sldMkLst>
          <pc:docMk/>
          <pc:sldMk cId="2993883904" sldId="476"/>
        </pc:sldMkLst>
      </pc:sldChg>
      <pc:sldChg chg="del">
        <pc:chgData name="Daniel Howarth" userId="aaa98671-683b-4924-a548-fdba38c00d37" providerId="ADAL" clId="{B7C2AF23-0D7E-FE4A-9071-7A91959B2B86}" dt="2021-03-18T07:04:43.781" v="7858" actId="2696"/>
        <pc:sldMkLst>
          <pc:docMk/>
          <pc:sldMk cId="190812316" sldId="477"/>
        </pc:sldMkLst>
      </pc:sldChg>
      <pc:sldChg chg="del">
        <pc:chgData name="Daniel Howarth" userId="aaa98671-683b-4924-a548-fdba38c00d37" providerId="ADAL" clId="{B7C2AF23-0D7E-FE4A-9071-7A91959B2B86}" dt="2021-03-18T07:04:43.781" v="7858" actId="2696"/>
        <pc:sldMkLst>
          <pc:docMk/>
          <pc:sldMk cId="2907153128" sldId="478"/>
        </pc:sldMkLst>
      </pc:sldChg>
      <pc:sldChg chg="del ord">
        <pc:chgData name="Daniel Howarth" userId="aaa98671-683b-4924-a548-fdba38c00d37" providerId="ADAL" clId="{B7C2AF23-0D7E-FE4A-9071-7A91959B2B86}" dt="2021-03-18T09:19:57.968" v="15044" actId="2696"/>
        <pc:sldMkLst>
          <pc:docMk/>
          <pc:sldMk cId="2744963141" sldId="479"/>
        </pc:sldMkLst>
      </pc:sldChg>
      <pc:sldChg chg="modSp mod ord modNotesTx">
        <pc:chgData name="Daniel Howarth" userId="aaa98671-683b-4924-a548-fdba38c00d37" providerId="ADAL" clId="{B7C2AF23-0D7E-FE4A-9071-7A91959B2B86}" dt="2021-03-18T07:09:23.214" v="7896" actId="20577"/>
        <pc:sldMkLst>
          <pc:docMk/>
          <pc:sldMk cId="3298210903" sldId="480"/>
        </pc:sldMkLst>
        <pc:spChg chg="mod">
          <ac:chgData name="Daniel Howarth" userId="aaa98671-683b-4924-a548-fdba38c00d37" providerId="ADAL" clId="{B7C2AF23-0D7E-FE4A-9071-7A91959B2B86}" dt="2021-03-18T07:09:23.214" v="7896" actId="20577"/>
          <ac:spMkLst>
            <pc:docMk/>
            <pc:sldMk cId="3298210903" sldId="480"/>
            <ac:spMk id="5" creationId="{4B3056A7-92A6-654E-BA6A-4406DD9E8C59}"/>
          </ac:spMkLst>
        </pc:spChg>
      </pc:sldChg>
      <pc:sldChg chg="del">
        <pc:chgData name="Daniel Howarth" userId="aaa98671-683b-4924-a548-fdba38c00d37" providerId="ADAL" clId="{B7C2AF23-0D7E-FE4A-9071-7A91959B2B86}" dt="2021-03-18T07:04:43.781" v="7858" actId="2696"/>
        <pc:sldMkLst>
          <pc:docMk/>
          <pc:sldMk cId="1268954396" sldId="481"/>
        </pc:sldMkLst>
      </pc:sldChg>
      <pc:sldChg chg="del">
        <pc:chgData name="Daniel Howarth" userId="aaa98671-683b-4924-a548-fdba38c00d37" providerId="ADAL" clId="{B7C2AF23-0D7E-FE4A-9071-7A91959B2B86}" dt="2021-03-18T07:04:43.781" v="7858" actId="2696"/>
        <pc:sldMkLst>
          <pc:docMk/>
          <pc:sldMk cId="2209765818" sldId="482"/>
        </pc:sldMkLst>
      </pc:sldChg>
      <pc:sldChg chg="del">
        <pc:chgData name="Daniel Howarth" userId="aaa98671-683b-4924-a548-fdba38c00d37" providerId="ADAL" clId="{B7C2AF23-0D7E-FE4A-9071-7A91959B2B86}" dt="2021-03-18T07:04:43.781" v="7858" actId="2696"/>
        <pc:sldMkLst>
          <pc:docMk/>
          <pc:sldMk cId="756164706" sldId="483"/>
        </pc:sldMkLst>
      </pc:sldChg>
      <pc:sldChg chg="modSp mod modNotesTx">
        <pc:chgData name="Daniel Howarth" userId="aaa98671-683b-4924-a548-fdba38c00d37" providerId="ADAL" clId="{B7C2AF23-0D7E-FE4A-9071-7A91959B2B86}" dt="2021-03-18T11:00:56.890" v="20116" actId="20577"/>
        <pc:sldMkLst>
          <pc:docMk/>
          <pc:sldMk cId="2577861916" sldId="484"/>
        </pc:sldMkLst>
        <pc:spChg chg="mod">
          <ac:chgData name="Daniel Howarth" userId="aaa98671-683b-4924-a548-fdba38c00d37" providerId="ADAL" clId="{B7C2AF23-0D7E-FE4A-9071-7A91959B2B86}" dt="2021-03-18T10:55:02.836" v="19179" actId="2711"/>
          <ac:spMkLst>
            <pc:docMk/>
            <pc:sldMk cId="2577861916" sldId="484"/>
            <ac:spMk id="2" creationId="{9DBA6AAB-1C21-4A4A-8EBA-7B0EEC8A264C}"/>
          </ac:spMkLst>
        </pc:spChg>
      </pc:sldChg>
      <pc:sldChg chg="addSp delSp modSp new mod modAnim modNotesTx">
        <pc:chgData name="Daniel Howarth" userId="aaa98671-683b-4924-a548-fdba38c00d37" providerId="ADAL" clId="{B7C2AF23-0D7E-FE4A-9071-7A91959B2B86}" dt="2021-03-18T11:21:19.012" v="20145"/>
        <pc:sldMkLst>
          <pc:docMk/>
          <pc:sldMk cId="308090957" sldId="485"/>
        </pc:sldMkLst>
        <pc:spChg chg="add mod topLvl">
          <ac:chgData name="Daniel Howarth" userId="aaa98671-683b-4924-a548-fdba38c00d37" providerId="ADAL" clId="{B7C2AF23-0D7E-FE4A-9071-7A91959B2B86}" dt="2021-03-17T20:17:42.140" v="3916" actId="1076"/>
          <ac:spMkLst>
            <pc:docMk/>
            <pc:sldMk cId="308090957" sldId="485"/>
            <ac:spMk id="4" creationId="{0FEDFD71-33FA-CD45-9536-E12118147022}"/>
          </ac:spMkLst>
        </pc:spChg>
        <pc:spChg chg="add mod topLvl">
          <ac:chgData name="Daniel Howarth" userId="aaa98671-683b-4924-a548-fdba38c00d37" providerId="ADAL" clId="{B7C2AF23-0D7E-FE4A-9071-7A91959B2B86}" dt="2021-03-17T18:40:51.550" v="703" actId="165"/>
          <ac:spMkLst>
            <pc:docMk/>
            <pc:sldMk cId="308090957" sldId="485"/>
            <ac:spMk id="5" creationId="{894FD100-75A4-E44B-9E24-D2FCC56D4315}"/>
          </ac:spMkLst>
        </pc:spChg>
        <pc:spChg chg="add mod">
          <ac:chgData name="Daniel Howarth" userId="aaa98671-683b-4924-a548-fdba38c00d37" providerId="ADAL" clId="{B7C2AF23-0D7E-FE4A-9071-7A91959B2B86}" dt="2021-03-17T18:32:37.412" v="563" actId="1076"/>
          <ac:spMkLst>
            <pc:docMk/>
            <pc:sldMk cId="308090957" sldId="485"/>
            <ac:spMk id="6" creationId="{63AD025C-7F00-7A4C-B5FA-A31AB639EE6B}"/>
          </ac:spMkLst>
        </pc:spChg>
        <pc:spChg chg="add mod">
          <ac:chgData name="Daniel Howarth" userId="aaa98671-683b-4924-a548-fdba38c00d37" providerId="ADAL" clId="{B7C2AF23-0D7E-FE4A-9071-7A91959B2B86}" dt="2021-03-17T18:33:17.101" v="577" actId="1035"/>
          <ac:spMkLst>
            <pc:docMk/>
            <pc:sldMk cId="308090957" sldId="485"/>
            <ac:spMk id="8" creationId="{B9C42E72-438D-654A-91E5-BBB9CB931015}"/>
          </ac:spMkLst>
        </pc:spChg>
        <pc:spChg chg="add del mod">
          <ac:chgData name="Daniel Howarth" userId="aaa98671-683b-4924-a548-fdba38c00d37" providerId="ADAL" clId="{B7C2AF23-0D7E-FE4A-9071-7A91959B2B86}" dt="2021-03-17T18:25:01.974" v="501"/>
          <ac:spMkLst>
            <pc:docMk/>
            <pc:sldMk cId="308090957" sldId="485"/>
            <ac:spMk id="9" creationId="{C7346262-9A1F-7E4D-A38F-4E1BF55A9CA9}"/>
          </ac:spMkLst>
        </pc:spChg>
        <pc:spChg chg="add mod">
          <ac:chgData name="Daniel Howarth" userId="aaa98671-683b-4924-a548-fdba38c00d37" providerId="ADAL" clId="{B7C2AF23-0D7E-FE4A-9071-7A91959B2B86}" dt="2021-03-17T20:17:55.637" v="3918" actId="1076"/>
          <ac:spMkLst>
            <pc:docMk/>
            <pc:sldMk cId="308090957" sldId="485"/>
            <ac:spMk id="10" creationId="{62194D1A-DD4D-9B48-AB4A-764EDA0A8FFE}"/>
          </ac:spMkLst>
        </pc:spChg>
        <pc:spChg chg="add mod">
          <ac:chgData name="Daniel Howarth" userId="aaa98671-683b-4924-a548-fdba38c00d37" providerId="ADAL" clId="{B7C2AF23-0D7E-FE4A-9071-7A91959B2B86}" dt="2021-03-17T20:22:30.657" v="3955" actId="1076"/>
          <ac:spMkLst>
            <pc:docMk/>
            <pc:sldMk cId="308090957" sldId="485"/>
            <ac:spMk id="11" creationId="{32CE7EE3-AB85-E046-9975-99A71EDA7310}"/>
          </ac:spMkLst>
        </pc:spChg>
        <pc:spChg chg="add mod">
          <ac:chgData name="Daniel Howarth" userId="aaa98671-683b-4924-a548-fdba38c00d37" providerId="ADAL" clId="{B7C2AF23-0D7E-FE4A-9071-7A91959B2B86}" dt="2021-03-17T20:22:59.054" v="3957" actId="1076"/>
          <ac:spMkLst>
            <pc:docMk/>
            <pc:sldMk cId="308090957" sldId="485"/>
            <ac:spMk id="12" creationId="{1FC8186A-C241-FD43-A04A-64B697DA94D0}"/>
          </ac:spMkLst>
        </pc:spChg>
        <pc:spChg chg="add mod">
          <ac:chgData name="Daniel Howarth" userId="aaa98671-683b-4924-a548-fdba38c00d37" providerId="ADAL" clId="{B7C2AF23-0D7E-FE4A-9071-7A91959B2B86}" dt="2021-03-17T18:33:17.101" v="577" actId="1035"/>
          <ac:spMkLst>
            <pc:docMk/>
            <pc:sldMk cId="308090957" sldId="485"/>
            <ac:spMk id="13" creationId="{8A6312C4-7117-4241-AE31-E97CB4AA6931}"/>
          </ac:spMkLst>
        </pc:spChg>
        <pc:grpChg chg="add del mod">
          <ac:chgData name="Daniel Howarth" userId="aaa98671-683b-4924-a548-fdba38c00d37" providerId="ADAL" clId="{B7C2AF23-0D7E-FE4A-9071-7A91959B2B86}" dt="2021-03-17T18:40:51.550" v="703" actId="165"/>
          <ac:grpSpMkLst>
            <pc:docMk/>
            <pc:sldMk cId="308090957" sldId="485"/>
            <ac:grpSpMk id="7" creationId="{792CF2F7-B2AA-F049-B49B-63BDA94DD1CC}"/>
          </ac:grpSpMkLst>
        </pc:grpChg>
        <pc:picChg chg="add mod topLvl">
          <ac:chgData name="Daniel Howarth" userId="aaa98671-683b-4924-a548-fdba38c00d37" providerId="ADAL" clId="{B7C2AF23-0D7E-FE4A-9071-7A91959B2B86}" dt="2021-03-17T18:40:51.550" v="703" actId="165"/>
          <ac:picMkLst>
            <pc:docMk/>
            <pc:sldMk cId="308090957" sldId="485"/>
            <ac:picMk id="3" creationId="{16D83BBE-BD19-C748-840D-D56E8249B75B}"/>
          </ac:picMkLst>
        </pc:picChg>
      </pc:sldChg>
      <pc:sldChg chg="modSp add mod modNotesTx">
        <pc:chgData name="Daniel Howarth" userId="aaa98671-683b-4924-a548-fdba38c00d37" providerId="ADAL" clId="{B7C2AF23-0D7E-FE4A-9071-7A91959B2B86}" dt="2021-03-18T09:30:46.361" v="15695" actId="20577"/>
        <pc:sldMkLst>
          <pc:docMk/>
          <pc:sldMk cId="3371553397" sldId="486"/>
        </pc:sldMkLst>
        <pc:spChg chg="mod">
          <ac:chgData name="Daniel Howarth" userId="aaa98671-683b-4924-a548-fdba38c00d37" providerId="ADAL" clId="{B7C2AF23-0D7E-FE4A-9071-7A91959B2B86}" dt="2021-03-17T18:36:19.890" v="629" actId="20577"/>
          <ac:spMkLst>
            <pc:docMk/>
            <pc:sldMk cId="3371553397" sldId="486"/>
            <ac:spMk id="2" creationId="{9DBA6AAB-1C21-4A4A-8EBA-7B0EEC8A264C}"/>
          </ac:spMkLst>
        </pc:spChg>
      </pc:sldChg>
      <pc:sldChg chg="modSp add mod ord modNotesTx">
        <pc:chgData name="Daniel Howarth" userId="aaa98671-683b-4924-a548-fdba38c00d37" providerId="ADAL" clId="{B7C2AF23-0D7E-FE4A-9071-7A91959B2B86}" dt="2021-03-18T11:23:21.352" v="20152" actId="20577"/>
        <pc:sldMkLst>
          <pc:docMk/>
          <pc:sldMk cId="3142639803" sldId="487"/>
        </pc:sldMkLst>
        <pc:spChg chg="mod">
          <ac:chgData name="Daniel Howarth" userId="aaa98671-683b-4924-a548-fdba38c00d37" providerId="ADAL" clId="{B7C2AF23-0D7E-FE4A-9071-7A91959B2B86}" dt="2021-03-17T18:36:49.774" v="646" actId="20577"/>
          <ac:spMkLst>
            <pc:docMk/>
            <pc:sldMk cId="3142639803" sldId="487"/>
            <ac:spMk id="2" creationId="{9DBA6AAB-1C21-4A4A-8EBA-7B0EEC8A264C}"/>
          </ac:spMkLst>
        </pc:spChg>
      </pc:sldChg>
      <pc:sldChg chg="modSp add mod ord modNotesTx">
        <pc:chgData name="Daniel Howarth" userId="aaa98671-683b-4924-a548-fdba38c00d37" providerId="ADAL" clId="{B7C2AF23-0D7E-FE4A-9071-7A91959B2B86}" dt="2021-03-18T06:29:56.148" v="6523" actId="20577"/>
        <pc:sldMkLst>
          <pc:docMk/>
          <pc:sldMk cId="2363275757" sldId="488"/>
        </pc:sldMkLst>
        <pc:spChg chg="mod">
          <ac:chgData name="Daniel Howarth" userId="aaa98671-683b-4924-a548-fdba38c00d37" providerId="ADAL" clId="{B7C2AF23-0D7E-FE4A-9071-7A91959B2B86}" dt="2021-03-17T19:22:04.304" v="3058" actId="20577"/>
          <ac:spMkLst>
            <pc:docMk/>
            <pc:sldMk cId="2363275757" sldId="488"/>
            <ac:spMk id="2" creationId="{9DBA6AAB-1C21-4A4A-8EBA-7B0EEC8A264C}"/>
          </ac:spMkLst>
        </pc:spChg>
      </pc:sldChg>
      <pc:sldChg chg="modSp add mod modNotesTx">
        <pc:chgData name="Daniel Howarth" userId="aaa98671-683b-4924-a548-fdba38c00d37" providerId="ADAL" clId="{B7C2AF23-0D7E-FE4A-9071-7A91959B2B86}" dt="2021-03-18T10:09:07.239" v="16448" actId="20577"/>
        <pc:sldMkLst>
          <pc:docMk/>
          <pc:sldMk cId="1195069280" sldId="489"/>
        </pc:sldMkLst>
        <pc:spChg chg="mod">
          <ac:chgData name="Daniel Howarth" userId="aaa98671-683b-4924-a548-fdba38c00d37" providerId="ADAL" clId="{B7C2AF23-0D7E-FE4A-9071-7A91959B2B86}" dt="2021-03-17T18:37:16.705" v="686" actId="20577"/>
          <ac:spMkLst>
            <pc:docMk/>
            <pc:sldMk cId="1195069280" sldId="489"/>
            <ac:spMk id="2" creationId="{9DBA6AAB-1C21-4A4A-8EBA-7B0EEC8A264C}"/>
          </ac:spMkLst>
        </pc:spChg>
      </pc:sldChg>
      <pc:sldChg chg="addSp delSp modSp new mod modNotesTx">
        <pc:chgData name="Daniel Howarth" userId="aaa98671-683b-4924-a548-fdba38c00d37" providerId="ADAL" clId="{B7C2AF23-0D7E-FE4A-9071-7A91959B2B86}" dt="2021-03-18T05:36:18.235" v="4497" actId="20577"/>
        <pc:sldMkLst>
          <pc:docMk/>
          <pc:sldMk cId="815572855" sldId="490"/>
        </pc:sldMkLst>
        <pc:spChg chg="add del mod">
          <ac:chgData name="Daniel Howarth" userId="aaa98671-683b-4924-a548-fdba38c00d37" providerId="ADAL" clId="{B7C2AF23-0D7E-FE4A-9071-7A91959B2B86}" dt="2021-03-17T18:43:51.487" v="972" actId="478"/>
          <ac:spMkLst>
            <pc:docMk/>
            <pc:sldMk cId="815572855" sldId="490"/>
            <ac:spMk id="3" creationId="{6C760866-88BD-E04C-BB7A-3349B63E1197}"/>
          </ac:spMkLst>
        </pc:spChg>
        <pc:spChg chg="add del mod">
          <ac:chgData name="Daniel Howarth" userId="aaa98671-683b-4924-a548-fdba38c00d37" providerId="ADAL" clId="{B7C2AF23-0D7E-FE4A-9071-7A91959B2B86}" dt="2021-03-17T18:43:44.096" v="970" actId="478"/>
          <ac:spMkLst>
            <pc:docMk/>
            <pc:sldMk cId="815572855" sldId="490"/>
            <ac:spMk id="4" creationId="{A0D1F8BB-EB96-2047-819F-E3564FBD0B58}"/>
          </ac:spMkLst>
        </pc:spChg>
        <pc:picChg chg="add mod">
          <ac:chgData name="Daniel Howarth" userId="aaa98671-683b-4924-a548-fdba38c00d37" providerId="ADAL" clId="{B7C2AF23-0D7E-FE4A-9071-7A91959B2B86}" dt="2021-03-17T18:43:56.900" v="974" actId="1076"/>
          <ac:picMkLst>
            <pc:docMk/>
            <pc:sldMk cId="815572855" sldId="490"/>
            <ac:picMk id="3074" creationId="{0A2E208E-FC61-6C48-ADB2-75BB3149BCDE}"/>
          </ac:picMkLst>
        </pc:picChg>
      </pc:sldChg>
      <pc:sldChg chg="addSp delSp modSp add mod ord modClrScheme chgLayout modNotesTx">
        <pc:chgData name="Daniel Howarth" userId="aaa98671-683b-4924-a548-fdba38c00d37" providerId="ADAL" clId="{B7C2AF23-0D7E-FE4A-9071-7A91959B2B86}" dt="2021-03-17T20:14:21.994" v="3905" actId="20577"/>
        <pc:sldMkLst>
          <pc:docMk/>
          <pc:sldMk cId="186299802" sldId="491"/>
        </pc:sldMkLst>
        <pc:spChg chg="mod">
          <ac:chgData name="Daniel Howarth" userId="aaa98671-683b-4924-a548-fdba38c00d37" providerId="ADAL" clId="{B7C2AF23-0D7E-FE4A-9071-7A91959B2B86}" dt="2021-03-17T20:14:21.994" v="3905" actId="20577"/>
          <ac:spMkLst>
            <pc:docMk/>
            <pc:sldMk cId="186299802" sldId="491"/>
            <ac:spMk id="2" creationId="{5F503041-4FA9-5044-BB06-8A2029C7483B}"/>
          </ac:spMkLst>
        </pc:spChg>
        <pc:spChg chg="add del mod">
          <ac:chgData name="Daniel Howarth" userId="aaa98671-683b-4924-a548-fdba38c00d37" providerId="ADAL" clId="{B7C2AF23-0D7E-FE4A-9071-7A91959B2B86}" dt="2021-03-17T19:48:58.330" v="3242" actId="478"/>
          <ac:spMkLst>
            <pc:docMk/>
            <pc:sldMk cId="186299802" sldId="491"/>
            <ac:spMk id="3" creationId="{76886656-7D6B-9044-8EE7-A92A67316C6C}"/>
          </ac:spMkLst>
        </pc:spChg>
        <pc:spChg chg="add mod">
          <ac:chgData name="Daniel Howarth" userId="aaa98671-683b-4924-a548-fdba38c00d37" providerId="ADAL" clId="{B7C2AF23-0D7E-FE4A-9071-7A91959B2B86}" dt="2021-03-17T19:57:50.731" v="3414" actId="1035"/>
          <ac:spMkLst>
            <pc:docMk/>
            <pc:sldMk cId="186299802" sldId="491"/>
            <ac:spMk id="4" creationId="{2FAB3E6E-3307-F044-B19E-4B4916EFE4D2}"/>
          </ac:spMkLst>
        </pc:spChg>
        <pc:spChg chg="add mod">
          <ac:chgData name="Daniel Howarth" userId="aaa98671-683b-4924-a548-fdba38c00d37" providerId="ADAL" clId="{B7C2AF23-0D7E-FE4A-9071-7A91959B2B86}" dt="2021-03-17T20:03:51.586" v="3644" actId="403"/>
          <ac:spMkLst>
            <pc:docMk/>
            <pc:sldMk cId="186299802" sldId="491"/>
            <ac:spMk id="5" creationId="{EC1FE980-33B1-844C-B397-8557ACBD2C1A}"/>
          </ac:spMkLst>
        </pc:spChg>
        <pc:spChg chg="add mod">
          <ac:chgData name="Daniel Howarth" userId="aaa98671-683b-4924-a548-fdba38c00d37" providerId="ADAL" clId="{B7C2AF23-0D7E-FE4A-9071-7A91959B2B86}" dt="2021-03-17T19:59:53.329" v="3568" actId="20577"/>
          <ac:spMkLst>
            <pc:docMk/>
            <pc:sldMk cId="186299802" sldId="491"/>
            <ac:spMk id="6" creationId="{172080E3-9078-5A44-BEB6-D08CB517AFEE}"/>
          </ac:spMkLst>
        </pc:spChg>
      </pc:sldChg>
      <pc:sldChg chg="addSp modSp add mod ord setBg modAnim modNotesTx">
        <pc:chgData name="Daniel Howarth" userId="aaa98671-683b-4924-a548-fdba38c00d37" providerId="ADAL" clId="{B7C2AF23-0D7E-FE4A-9071-7A91959B2B86}" dt="2021-03-18T07:03:07.605" v="7764" actId="20577"/>
        <pc:sldMkLst>
          <pc:docMk/>
          <pc:sldMk cId="14641270" sldId="492"/>
        </pc:sldMkLst>
        <pc:spChg chg="mod">
          <ac:chgData name="Daniel Howarth" userId="aaa98671-683b-4924-a548-fdba38c00d37" providerId="ADAL" clId="{B7C2AF23-0D7E-FE4A-9071-7A91959B2B86}" dt="2021-03-18T06:47:19.079" v="6907" actId="1076"/>
          <ac:spMkLst>
            <pc:docMk/>
            <pc:sldMk cId="14641270" sldId="492"/>
            <ac:spMk id="2" creationId="{5F503041-4FA9-5044-BB06-8A2029C7483B}"/>
          </ac:spMkLst>
        </pc:spChg>
        <pc:spChg chg="add mod">
          <ac:chgData name="Daniel Howarth" userId="aaa98671-683b-4924-a548-fdba38c00d37" providerId="ADAL" clId="{B7C2AF23-0D7E-FE4A-9071-7A91959B2B86}" dt="2021-03-18T06:48:30.875" v="7023" actId="14100"/>
          <ac:spMkLst>
            <pc:docMk/>
            <pc:sldMk cId="14641270" sldId="492"/>
            <ac:spMk id="3" creationId="{E213C0B8-78E7-0D43-9581-6E0B6B6C0C34}"/>
          </ac:spMkLst>
        </pc:spChg>
        <pc:spChg chg="add mod">
          <ac:chgData name="Daniel Howarth" userId="aaa98671-683b-4924-a548-fdba38c00d37" providerId="ADAL" clId="{B7C2AF23-0D7E-FE4A-9071-7A91959B2B86}" dt="2021-03-18T06:48:36.758" v="7026" actId="1076"/>
          <ac:spMkLst>
            <pc:docMk/>
            <pc:sldMk cId="14641270" sldId="492"/>
            <ac:spMk id="4" creationId="{1F833024-CEA2-6546-848F-57F793DD039F}"/>
          </ac:spMkLst>
        </pc:spChg>
        <pc:spChg chg="add mod">
          <ac:chgData name="Daniel Howarth" userId="aaa98671-683b-4924-a548-fdba38c00d37" providerId="ADAL" clId="{B7C2AF23-0D7E-FE4A-9071-7A91959B2B86}" dt="2021-03-18T06:48:41.888" v="7028" actId="1076"/>
          <ac:spMkLst>
            <pc:docMk/>
            <pc:sldMk cId="14641270" sldId="492"/>
            <ac:spMk id="5" creationId="{BF421D44-8647-6645-A5E8-C5654FD229DD}"/>
          </ac:spMkLst>
        </pc:spChg>
        <pc:spChg chg="add mod">
          <ac:chgData name="Daniel Howarth" userId="aaa98671-683b-4924-a548-fdba38c00d37" providerId="ADAL" clId="{B7C2AF23-0D7E-FE4A-9071-7A91959B2B86}" dt="2021-03-18T06:48:47.885" v="7030" actId="1076"/>
          <ac:spMkLst>
            <pc:docMk/>
            <pc:sldMk cId="14641270" sldId="492"/>
            <ac:spMk id="6" creationId="{2ECBE7FA-6A48-1240-8A82-3978B4049628}"/>
          </ac:spMkLst>
        </pc:spChg>
        <pc:spChg chg="add mod">
          <ac:chgData name="Daniel Howarth" userId="aaa98671-683b-4924-a548-fdba38c00d37" providerId="ADAL" clId="{B7C2AF23-0D7E-FE4A-9071-7A91959B2B86}" dt="2021-03-18T06:50:43.876" v="7104" actId="1076"/>
          <ac:spMkLst>
            <pc:docMk/>
            <pc:sldMk cId="14641270" sldId="492"/>
            <ac:spMk id="7" creationId="{2B0ECB3F-0973-CD44-B863-555351C5938B}"/>
          </ac:spMkLst>
        </pc:spChg>
      </pc:sldChg>
      <pc:sldChg chg="addSp modSp add mod modClrScheme chgLayout modNotesTx">
        <pc:chgData name="Daniel Howarth" userId="aaa98671-683b-4924-a548-fdba38c00d37" providerId="ADAL" clId="{B7C2AF23-0D7E-FE4A-9071-7A91959B2B86}" dt="2021-03-17T20:03:42.417" v="3642" actId="207"/>
        <pc:sldMkLst>
          <pc:docMk/>
          <pc:sldMk cId="2642368412" sldId="493"/>
        </pc:sldMkLst>
        <pc:spChg chg="mod">
          <ac:chgData name="Daniel Howarth" userId="aaa98671-683b-4924-a548-fdba38c00d37" providerId="ADAL" clId="{B7C2AF23-0D7E-FE4A-9071-7A91959B2B86}" dt="2021-03-17T19:58:16.829" v="3459" actId="1036"/>
          <ac:spMkLst>
            <pc:docMk/>
            <pc:sldMk cId="2642368412" sldId="493"/>
            <ac:spMk id="2" creationId="{5F503041-4FA9-5044-BB06-8A2029C7483B}"/>
          </ac:spMkLst>
        </pc:spChg>
        <pc:spChg chg="mod">
          <ac:chgData name="Daniel Howarth" userId="aaa98671-683b-4924-a548-fdba38c00d37" providerId="ADAL" clId="{B7C2AF23-0D7E-FE4A-9071-7A91959B2B86}" dt="2021-03-17T20:03:42.417" v="3642" actId="207"/>
          <ac:spMkLst>
            <pc:docMk/>
            <pc:sldMk cId="2642368412" sldId="493"/>
            <ac:spMk id="3" creationId="{76886656-7D6B-9044-8EE7-A92A67316C6C}"/>
          </ac:spMkLst>
        </pc:spChg>
        <pc:spChg chg="mod">
          <ac:chgData name="Daniel Howarth" userId="aaa98671-683b-4924-a548-fdba38c00d37" providerId="ADAL" clId="{B7C2AF23-0D7E-FE4A-9071-7A91959B2B86}" dt="2021-03-17T19:58:16.829" v="3459" actId="1036"/>
          <ac:spMkLst>
            <pc:docMk/>
            <pc:sldMk cId="2642368412" sldId="493"/>
            <ac:spMk id="4" creationId="{2FAB3E6E-3307-F044-B19E-4B4916EFE4D2}"/>
          </ac:spMkLst>
        </pc:spChg>
        <pc:spChg chg="add mod">
          <ac:chgData name="Daniel Howarth" userId="aaa98671-683b-4924-a548-fdba38c00d37" providerId="ADAL" clId="{B7C2AF23-0D7E-FE4A-9071-7A91959B2B86}" dt="2021-03-17T19:59:50.432" v="3567" actId="20577"/>
          <ac:spMkLst>
            <pc:docMk/>
            <pc:sldMk cId="2642368412" sldId="493"/>
            <ac:spMk id="5" creationId="{4AE16173-ED58-AD40-833F-6D3914ADFF49}"/>
          </ac:spMkLst>
        </pc:spChg>
      </pc:sldChg>
      <pc:sldChg chg="addSp modSp add mod modNotesTx">
        <pc:chgData name="Daniel Howarth" userId="aaa98671-683b-4924-a548-fdba38c00d37" providerId="ADAL" clId="{B7C2AF23-0D7E-FE4A-9071-7A91959B2B86}" dt="2021-03-17T20:03:09.566" v="3635" actId="403"/>
        <pc:sldMkLst>
          <pc:docMk/>
          <pc:sldMk cId="3465775217" sldId="494"/>
        </pc:sldMkLst>
        <pc:spChg chg="mod">
          <ac:chgData name="Daniel Howarth" userId="aaa98671-683b-4924-a548-fdba38c00d37" providerId="ADAL" clId="{B7C2AF23-0D7E-FE4A-9071-7A91959B2B86}" dt="2021-03-17T19:58:35.864" v="3504" actId="1036"/>
          <ac:spMkLst>
            <pc:docMk/>
            <pc:sldMk cId="3465775217" sldId="494"/>
            <ac:spMk id="2" creationId="{5F503041-4FA9-5044-BB06-8A2029C7483B}"/>
          </ac:spMkLst>
        </pc:spChg>
        <pc:spChg chg="mod">
          <ac:chgData name="Daniel Howarth" userId="aaa98671-683b-4924-a548-fdba38c00d37" providerId="ADAL" clId="{B7C2AF23-0D7E-FE4A-9071-7A91959B2B86}" dt="2021-03-17T20:03:09.566" v="3635" actId="403"/>
          <ac:spMkLst>
            <pc:docMk/>
            <pc:sldMk cId="3465775217" sldId="494"/>
            <ac:spMk id="3" creationId="{76886656-7D6B-9044-8EE7-A92A67316C6C}"/>
          </ac:spMkLst>
        </pc:spChg>
        <pc:spChg chg="mod">
          <ac:chgData name="Daniel Howarth" userId="aaa98671-683b-4924-a548-fdba38c00d37" providerId="ADAL" clId="{B7C2AF23-0D7E-FE4A-9071-7A91959B2B86}" dt="2021-03-17T19:58:35.864" v="3504" actId="1036"/>
          <ac:spMkLst>
            <pc:docMk/>
            <pc:sldMk cId="3465775217" sldId="494"/>
            <ac:spMk id="4" creationId="{2FAB3E6E-3307-F044-B19E-4B4916EFE4D2}"/>
          </ac:spMkLst>
        </pc:spChg>
        <pc:spChg chg="add mod">
          <ac:chgData name="Daniel Howarth" userId="aaa98671-683b-4924-a548-fdba38c00d37" providerId="ADAL" clId="{B7C2AF23-0D7E-FE4A-9071-7A91959B2B86}" dt="2021-03-17T20:00:03.964" v="3571" actId="20577"/>
          <ac:spMkLst>
            <pc:docMk/>
            <pc:sldMk cId="3465775217" sldId="494"/>
            <ac:spMk id="5" creationId="{92AE81B9-1DD3-9940-81A2-8DEA53AC4120}"/>
          </ac:spMkLst>
        </pc:spChg>
      </pc:sldChg>
      <pc:sldChg chg="addSp modSp add mod modNotesTx">
        <pc:chgData name="Daniel Howarth" userId="aaa98671-683b-4924-a548-fdba38c00d37" providerId="ADAL" clId="{B7C2AF23-0D7E-FE4A-9071-7A91959B2B86}" dt="2021-03-18T11:05:23.184" v="20140" actId="20577"/>
        <pc:sldMkLst>
          <pc:docMk/>
          <pc:sldMk cId="3029604373" sldId="495"/>
        </pc:sldMkLst>
        <pc:spChg chg="mod">
          <ac:chgData name="Daniel Howarth" userId="aaa98671-683b-4924-a548-fdba38c00d37" providerId="ADAL" clId="{B7C2AF23-0D7E-FE4A-9071-7A91959B2B86}" dt="2021-03-17T20:14:29.542" v="3907" actId="20577"/>
          <ac:spMkLst>
            <pc:docMk/>
            <pc:sldMk cId="3029604373" sldId="495"/>
            <ac:spMk id="2" creationId="{5F503041-4FA9-5044-BB06-8A2029C7483B}"/>
          </ac:spMkLst>
        </pc:spChg>
        <pc:spChg chg="mod">
          <ac:chgData name="Daniel Howarth" userId="aaa98671-683b-4924-a548-fdba38c00d37" providerId="ADAL" clId="{B7C2AF23-0D7E-FE4A-9071-7A91959B2B86}" dt="2021-03-17T20:02:49.125" v="3632" actId="403"/>
          <ac:spMkLst>
            <pc:docMk/>
            <pc:sldMk cId="3029604373" sldId="495"/>
            <ac:spMk id="3" creationId="{76886656-7D6B-9044-8EE7-A92A67316C6C}"/>
          </ac:spMkLst>
        </pc:spChg>
        <pc:spChg chg="mod">
          <ac:chgData name="Daniel Howarth" userId="aaa98671-683b-4924-a548-fdba38c00d37" providerId="ADAL" clId="{B7C2AF23-0D7E-FE4A-9071-7A91959B2B86}" dt="2021-03-17T19:58:54.497" v="3549" actId="1036"/>
          <ac:spMkLst>
            <pc:docMk/>
            <pc:sldMk cId="3029604373" sldId="495"/>
            <ac:spMk id="4" creationId="{2FAB3E6E-3307-F044-B19E-4B4916EFE4D2}"/>
          </ac:spMkLst>
        </pc:spChg>
        <pc:spChg chg="add mod">
          <ac:chgData name="Daniel Howarth" userId="aaa98671-683b-4924-a548-fdba38c00d37" providerId="ADAL" clId="{B7C2AF23-0D7E-FE4A-9071-7A91959B2B86}" dt="2021-03-17T20:00:10.759" v="3574" actId="20577"/>
          <ac:spMkLst>
            <pc:docMk/>
            <pc:sldMk cId="3029604373" sldId="495"/>
            <ac:spMk id="5" creationId="{9F5FF0CB-690C-424A-9E1D-3096BA8C449B}"/>
          </ac:spMkLst>
        </pc:spChg>
      </pc:sldChg>
      <pc:sldChg chg="modSp add mod modNotesTx">
        <pc:chgData name="Daniel Howarth" userId="aaa98671-683b-4924-a548-fdba38c00d37" providerId="ADAL" clId="{B7C2AF23-0D7E-FE4A-9071-7A91959B2B86}" dt="2021-03-18T06:31:22.492" v="6558" actId="20577"/>
        <pc:sldMkLst>
          <pc:docMk/>
          <pc:sldMk cId="2483810031" sldId="496"/>
        </pc:sldMkLst>
        <pc:spChg chg="mod">
          <ac:chgData name="Daniel Howarth" userId="aaa98671-683b-4924-a548-fdba38c00d37" providerId="ADAL" clId="{B7C2AF23-0D7E-FE4A-9071-7A91959B2B86}" dt="2021-03-17T20:01:19.567" v="3615" actId="14100"/>
          <ac:spMkLst>
            <pc:docMk/>
            <pc:sldMk cId="2483810031" sldId="496"/>
            <ac:spMk id="2" creationId="{5F503041-4FA9-5044-BB06-8A2029C7483B}"/>
          </ac:spMkLst>
        </pc:spChg>
        <pc:spChg chg="mod">
          <ac:chgData name="Daniel Howarth" userId="aaa98671-683b-4924-a548-fdba38c00d37" providerId="ADAL" clId="{B7C2AF23-0D7E-FE4A-9071-7A91959B2B86}" dt="2021-03-17T20:02:53.422" v="3633" actId="403"/>
          <ac:spMkLst>
            <pc:docMk/>
            <pc:sldMk cId="2483810031" sldId="496"/>
            <ac:spMk id="3" creationId="{76886656-7D6B-9044-8EE7-A92A67316C6C}"/>
          </ac:spMkLst>
        </pc:spChg>
        <pc:spChg chg="mod">
          <ac:chgData name="Daniel Howarth" userId="aaa98671-683b-4924-a548-fdba38c00d37" providerId="ADAL" clId="{B7C2AF23-0D7E-FE4A-9071-7A91959B2B86}" dt="2021-03-17T20:01:13.198" v="3610" actId="14100"/>
          <ac:spMkLst>
            <pc:docMk/>
            <pc:sldMk cId="2483810031" sldId="496"/>
            <ac:spMk id="4" creationId="{2FAB3E6E-3307-F044-B19E-4B4916EFE4D2}"/>
          </ac:spMkLst>
        </pc:spChg>
        <pc:spChg chg="mod">
          <ac:chgData name="Daniel Howarth" userId="aaa98671-683b-4924-a548-fdba38c00d37" providerId="ADAL" clId="{B7C2AF23-0D7E-FE4A-9071-7A91959B2B86}" dt="2021-03-17T20:02:18.595" v="3626" actId="20577"/>
          <ac:spMkLst>
            <pc:docMk/>
            <pc:sldMk cId="2483810031" sldId="496"/>
            <ac:spMk id="5" creationId="{9F5FF0CB-690C-424A-9E1D-3096BA8C449B}"/>
          </ac:spMkLst>
        </pc:spChg>
      </pc:sldChg>
      <pc:sldChg chg="modSp add mod ord modNotesTx">
        <pc:chgData name="Daniel Howarth" userId="aaa98671-683b-4924-a548-fdba38c00d37" providerId="ADAL" clId="{B7C2AF23-0D7E-FE4A-9071-7A91959B2B86}" dt="2021-03-18T08:47:15.487" v="12230" actId="14100"/>
        <pc:sldMkLst>
          <pc:docMk/>
          <pc:sldMk cId="4189257680" sldId="497"/>
        </pc:sldMkLst>
        <pc:spChg chg="mod">
          <ac:chgData name="Daniel Howarth" userId="aaa98671-683b-4924-a548-fdba38c00d37" providerId="ADAL" clId="{B7C2AF23-0D7E-FE4A-9071-7A91959B2B86}" dt="2021-03-18T08:47:15.487" v="12230" actId="14100"/>
          <ac:spMkLst>
            <pc:docMk/>
            <pc:sldMk cId="4189257680" sldId="497"/>
            <ac:spMk id="5" creationId="{4B3056A7-92A6-654E-BA6A-4406DD9E8C59}"/>
          </ac:spMkLst>
        </pc:spChg>
      </pc:sldChg>
      <pc:sldChg chg="addSp modSp add mod ord modNotesTx">
        <pc:chgData name="Daniel Howarth" userId="aaa98671-683b-4924-a548-fdba38c00d37" providerId="ADAL" clId="{B7C2AF23-0D7E-FE4A-9071-7A91959B2B86}" dt="2021-03-18T06:37:18.193" v="6674" actId="20577"/>
        <pc:sldMkLst>
          <pc:docMk/>
          <pc:sldMk cId="2287801061" sldId="498"/>
        </pc:sldMkLst>
        <pc:spChg chg="add mod">
          <ac:chgData name="Daniel Howarth" userId="aaa98671-683b-4924-a548-fdba38c00d37" providerId="ADAL" clId="{B7C2AF23-0D7E-FE4A-9071-7A91959B2B86}" dt="2021-03-18T05:45:13.037" v="4830" actId="1076"/>
          <ac:spMkLst>
            <pc:docMk/>
            <pc:sldMk cId="2287801061" sldId="498"/>
            <ac:spMk id="3" creationId="{3BDD9AFC-03EB-2745-A097-9232BA2C6D48}"/>
          </ac:spMkLst>
        </pc:spChg>
        <pc:spChg chg="mod">
          <ac:chgData name="Daniel Howarth" userId="aaa98671-683b-4924-a548-fdba38c00d37" providerId="ADAL" clId="{B7C2AF23-0D7E-FE4A-9071-7A91959B2B86}" dt="2021-03-18T06:33:40.890" v="6595" actId="1076"/>
          <ac:spMkLst>
            <pc:docMk/>
            <pc:sldMk cId="2287801061" sldId="498"/>
            <ac:spMk id="5" creationId="{4B3056A7-92A6-654E-BA6A-4406DD9E8C59}"/>
          </ac:spMkLst>
        </pc:spChg>
      </pc:sldChg>
      <pc:sldChg chg="addSp modSp new mod modClrScheme modAnim chgLayout modNotesTx">
        <pc:chgData name="Daniel Howarth" userId="aaa98671-683b-4924-a548-fdba38c00d37" providerId="ADAL" clId="{B7C2AF23-0D7E-FE4A-9071-7A91959B2B86}" dt="2021-03-18T11:23:51.055" v="20186" actId="20577"/>
        <pc:sldMkLst>
          <pc:docMk/>
          <pc:sldMk cId="3114988565" sldId="499"/>
        </pc:sldMkLst>
        <pc:spChg chg="add mod">
          <ac:chgData name="Daniel Howarth" userId="aaa98671-683b-4924-a548-fdba38c00d37" providerId="ADAL" clId="{B7C2AF23-0D7E-FE4A-9071-7A91959B2B86}" dt="2021-03-18T06:12:22.249" v="5515" actId="167"/>
          <ac:spMkLst>
            <pc:docMk/>
            <pc:sldMk cId="3114988565" sldId="499"/>
            <ac:spMk id="6" creationId="{97407EAE-CF83-5449-B745-342887208EC1}"/>
          </ac:spMkLst>
        </pc:spChg>
        <pc:grpChg chg="add">
          <ac:chgData name="Daniel Howarth" userId="aaa98671-683b-4924-a548-fdba38c00d37" providerId="ADAL" clId="{B7C2AF23-0D7E-FE4A-9071-7A91959B2B86}" dt="2021-03-18T06:12:35.105" v="5517" actId="164"/>
          <ac:grpSpMkLst>
            <pc:docMk/>
            <pc:sldMk cId="3114988565" sldId="499"/>
            <ac:grpSpMk id="7" creationId="{0F3B54DA-E67E-B44A-9CD6-92CD0D75CA3C}"/>
          </ac:grpSpMkLst>
        </pc:grpChg>
        <pc:picChg chg="add mod">
          <ac:chgData name="Daniel Howarth" userId="aaa98671-683b-4924-a548-fdba38c00d37" providerId="ADAL" clId="{B7C2AF23-0D7E-FE4A-9071-7A91959B2B86}" dt="2021-03-18T06:12:28.110" v="5516" actId="167"/>
          <ac:picMkLst>
            <pc:docMk/>
            <pc:sldMk cId="3114988565" sldId="499"/>
            <ac:picMk id="3" creationId="{D505DEDB-C331-2A49-B5C1-85CE0813E3FE}"/>
          </ac:picMkLst>
        </pc:picChg>
        <pc:picChg chg="add mod">
          <ac:chgData name="Daniel Howarth" userId="aaa98671-683b-4924-a548-fdba38c00d37" providerId="ADAL" clId="{B7C2AF23-0D7E-FE4A-9071-7A91959B2B86}" dt="2021-03-18T06:11:58.627" v="5511" actId="1076"/>
          <ac:picMkLst>
            <pc:docMk/>
            <pc:sldMk cId="3114988565" sldId="499"/>
            <ac:picMk id="5" creationId="{02D3304A-EDB5-BD42-964D-58AC2426B594}"/>
          </ac:picMkLst>
        </pc:picChg>
      </pc:sldChg>
      <pc:sldChg chg="delSp modSp add mod ord modNotesTx">
        <pc:chgData name="Daniel Howarth" userId="aaa98671-683b-4924-a548-fdba38c00d37" providerId="ADAL" clId="{B7C2AF23-0D7E-FE4A-9071-7A91959B2B86}" dt="2021-03-18T11:22:56.412" v="20149" actId="6549"/>
        <pc:sldMkLst>
          <pc:docMk/>
          <pc:sldMk cId="117909680" sldId="500"/>
        </pc:sldMkLst>
        <pc:spChg chg="del mod">
          <ac:chgData name="Daniel Howarth" userId="aaa98671-683b-4924-a548-fdba38c00d37" providerId="ADAL" clId="{B7C2AF23-0D7E-FE4A-9071-7A91959B2B86}" dt="2021-03-18T06:37:11.946" v="6664"/>
          <ac:spMkLst>
            <pc:docMk/>
            <pc:sldMk cId="117909680" sldId="500"/>
            <ac:spMk id="3" creationId="{3BDD9AFC-03EB-2745-A097-9232BA2C6D48}"/>
          </ac:spMkLst>
        </pc:spChg>
        <pc:spChg chg="mod">
          <ac:chgData name="Daniel Howarth" userId="aaa98671-683b-4924-a548-fdba38c00d37" providerId="ADAL" clId="{B7C2AF23-0D7E-FE4A-9071-7A91959B2B86}" dt="2021-03-18T06:34:36.046" v="6630" actId="1076"/>
          <ac:spMkLst>
            <pc:docMk/>
            <pc:sldMk cId="117909680" sldId="500"/>
            <ac:spMk id="5" creationId="{4B3056A7-92A6-654E-BA6A-4406DD9E8C59}"/>
          </ac:spMkLst>
        </pc:spChg>
      </pc:sldChg>
      <pc:sldChg chg="new del">
        <pc:chgData name="Daniel Howarth" userId="aaa98671-683b-4924-a548-fdba38c00d37" providerId="ADAL" clId="{B7C2AF23-0D7E-FE4A-9071-7A91959B2B86}" dt="2021-03-18T07:37:53.916" v="8315" actId="680"/>
        <pc:sldMkLst>
          <pc:docMk/>
          <pc:sldMk cId="259608020" sldId="501"/>
        </pc:sldMkLst>
      </pc:sldChg>
      <pc:sldChg chg="modSp add mod modNotesTx">
        <pc:chgData name="Daniel Howarth" userId="aaa98671-683b-4924-a548-fdba38c00d37" providerId="ADAL" clId="{B7C2AF23-0D7E-FE4A-9071-7A91959B2B86}" dt="2021-03-18T08:24:42.692" v="10435" actId="20577"/>
        <pc:sldMkLst>
          <pc:docMk/>
          <pc:sldMk cId="1163325669" sldId="501"/>
        </pc:sldMkLst>
        <pc:spChg chg="mod">
          <ac:chgData name="Daniel Howarth" userId="aaa98671-683b-4924-a548-fdba38c00d37" providerId="ADAL" clId="{B7C2AF23-0D7E-FE4A-9071-7A91959B2B86}" dt="2021-03-18T08:20:06.823" v="9855" actId="403"/>
          <ac:spMkLst>
            <pc:docMk/>
            <pc:sldMk cId="1163325669" sldId="501"/>
            <ac:spMk id="2" creationId="{9DBA6AAB-1C21-4A4A-8EBA-7B0EEC8A264C}"/>
          </ac:spMkLst>
        </pc:spChg>
      </pc:sldChg>
      <pc:sldChg chg="modSp add mod ord modNotesTx">
        <pc:chgData name="Daniel Howarth" userId="aaa98671-683b-4924-a548-fdba38c00d37" providerId="ADAL" clId="{B7C2AF23-0D7E-FE4A-9071-7A91959B2B86}" dt="2021-03-18T08:42:51.964" v="11904" actId="20577"/>
        <pc:sldMkLst>
          <pc:docMk/>
          <pc:sldMk cId="1798436080" sldId="502"/>
        </pc:sldMkLst>
        <pc:spChg chg="mod">
          <ac:chgData name="Daniel Howarth" userId="aaa98671-683b-4924-a548-fdba38c00d37" providerId="ADAL" clId="{B7C2AF23-0D7E-FE4A-9071-7A91959B2B86}" dt="2021-03-18T08:36:45.547" v="11431" actId="1076"/>
          <ac:spMkLst>
            <pc:docMk/>
            <pc:sldMk cId="1798436080" sldId="502"/>
            <ac:spMk id="2" creationId="{9DBA6AAB-1C21-4A4A-8EBA-7B0EEC8A264C}"/>
          </ac:spMkLst>
        </pc:spChg>
      </pc:sldChg>
      <pc:sldChg chg="addSp modSp new mod modNotesTx">
        <pc:chgData name="Daniel Howarth" userId="aaa98671-683b-4924-a548-fdba38c00d37" providerId="ADAL" clId="{B7C2AF23-0D7E-FE4A-9071-7A91959B2B86}" dt="2021-03-18T08:56:49.513" v="12757" actId="20577"/>
        <pc:sldMkLst>
          <pc:docMk/>
          <pc:sldMk cId="1513562296" sldId="503"/>
        </pc:sldMkLst>
        <pc:spChg chg="add mod">
          <ac:chgData name="Daniel Howarth" userId="aaa98671-683b-4924-a548-fdba38c00d37" providerId="ADAL" clId="{B7C2AF23-0D7E-FE4A-9071-7A91959B2B86}" dt="2021-03-18T08:50:27.266" v="12305" actId="1035"/>
          <ac:spMkLst>
            <pc:docMk/>
            <pc:sldMk cId="1513562296" sldId="503"/>
            <ac:spMk id="6" creationId="{2BA8FB52-A35D-F740-B994-BE5678A5CA35}"/>
          </ac:spMkLst>
        </pc:spChg>
        <pc:spChg chg="add mod">
          <ac:chgData name="Daniel Howarth" userId="aaa98671-683b-4924-a548-fdba38c00d37" providerId="ADAL" clId="{B7C2AF23-0D7E-FE4A-9071-7A91959B2B86}" dt="2021-03-18T08:50:27.266" v="12305" actId="1035"/>
          <ac:spMkLst>
            <pc:docMk/>
            <pc:sldMk cId="1513562296" sldId="503"/>
            <ac:spMk id="7" creationId="{56071A1C-FA4F-F64A-BEF6-F631E988556A}"/>
          </ac:spMkLst>
        </pc:spChg>
        <pc:picChg chg="add mod">
          <ac:chgData name="Daniel Howarth" userId="aaa98671-683b-4924-a548-fdba38c00d37" providerId="ADAL" clId="{B7C2AF23-0D7E-FE4A-9071-7A91959B2B86}" dt="2021-03-18T08:50:27.266" v="12305" actId="1035"/>
          <ac:picMkLst>
            <pc:docMk/>
            <pc:sldMk cId="1513562296" sldId="503"/>
            <ac:picMk id="3" creationId="{9E0CB286-B873-C54B-9417-8706F67A97CC}"/>
          </ac:picMkLst>
        </pc:picChg>
        <pc:picChg chg="add mod">
          <ac:chgData name="Daniel Howarth" userId="aaa98671-683b-4924-a548-fdba38c00d37" providerId="ADAL" clId="{B7C2AF23-0D7E-FE4A-9071-7A91959B2B86}" dt="2021-03-18T08:50:27.266" v="12305" actId="1035"/>
          <ac:picMkLst>
            <pc:docMk/>
            <pc:sldMk cId="1513562296" sldId="503"/>
            <ac:picMk id="5" creationId="{21614670-BA98-6A4B-93AB-B09953FB6E78}"/>
          </ac:picMkLst>
        </pc:picChg>
      </pc:sldChg>
      <pc:sldChg chg="modSp add mod ord modNotesTx">
        <pc:chgData name="Daniel Howarth" userId="aaa98671-683b-4924-a548-fdba38c00d37" providerId="ADAL" clId="{B7C2AF23-0D7E-FE4A-9071-7A91959B2B86}" dt="2021-03-18T09:05:57.093" v="13266" actId="115"/>
        <pc:sldMkLst>
          <pc:docMk/>
          <pc:sldMk cId="2065695429" sldId="504"/>
        </pc:sldMkLst>
        <pc:spChg chg="mod">
          <ac:chgData name="Daniel Howarth" userId="aaa98671-683b-4924-a548-fdba38c00d37" providerId="ADAL" clId="{B7C2AF23-0D7E-FE4A-9071-7A91959B2B86}" dt="2021-03-18T09:01:16.649" v="12796" actId="20577"/>
          <ac:spMkLst>
            <pc:docMk/>
            <pc:sldMk cId="2065695429" sldId="504"/>
            <ac:spMk id="2" creationId="{9DBA6AAB-1C21-4A4A-8EBA-7B0EEC8A264C}"/>
          </ac:spMkLst>
        </pc:spChg>
      </pc:sldChg>
      <pc:sldChg chg="new del">
        <pc:chgData name="Daniel Howarth" userId="aaa98671-683b-4924-a548-fdba38c00d37" providerId="ADAL" clId="{B7C2AF23-0D7E-FE4A-9071-7A91959B2B86}" dt="2021-03-18T08:54:45.205" v="12563" actId="680"/>
        <pc:sldMkLst>
          <pc:docMk/>
          <pc:sldMk cId="3490764789" sldId="504"/>
        </pc:sldMkLst>
      </pc:sldChg>
      <pc:sldChg chg="delSp modSp add mod modNotesTx">
        <pc:chgData name="Daniel Howarth" userId="aaa98671-683b-4924-a548-fdba38c00d37" providerId="ADAL" clId="{B7C2AF23-0D7E-FE4A-9071-7A91959B2B86}" dt="2021-03-18T09:29:55.679" v="15544" actId="1076"/>
        <pc:sldMkLst>
          <pc:docMk/>
          <pc:sldMk cId="1851395343" sldId="505"/>
        </pc:sldMkLst>
        <pc:spChg chg="mod">
          <ac:chgData name="Daniel Howarth" userId="aaa98671-683b-4924-a548-fdba38c00d37" providerId="ADAL" clId="{B7C2AF23-0D7E-FE4A-9071-7A91959B2B86}" dt="2021-03-18T09:08:59.573" v="13374" actId="1076"/>
          <ac:spMkLst>
            <pc:docMk/>
            <pc:sldMk cId="1851395343" sldId="505"/>
            <ac:spMk id="2" creationId="{5F503041-4FA9-5044-BB06-8A2029C7483B}"/>
          </ac:spMkLst>
        </pc:spChg>
        <pc:spChg chg="mod">
          <ac:chgData name="Daniel Howarth" userId="aaa98671-683b-4924-a548-fdba38c00d37" providerId="ADAL" clId="{B7C2AF23-0D7E-FE4A-9071-7A91959B2B86}" dt="2021-03-18T09:29:55.679" v="15544" actId="1076"/>
          <ac:spMkLst>
            <pc:docMk/>
            <pc:sldMk cId="1851395343" sldId="505"/>
            <ac:spMk id="3" creationId="{76886656-7D6B-9044-8EE7-A92A67316C6C}"/>
          </ac:spMkLst>
        </pc:spChg>
        <pc:spChg chg="mod">
          <ac:chgData name="Daniel Howarth" userId="aaa98671-683b-4924-a548-fdba38c00d37" providerId="ADAL" clId="{B7C2AF23-0D7E-FE4A-9071-7A91959B2B86}" dt="2021-03-18T09:08:59.573" v="13374" actId="1076"/>
          <ac:spMkLst>
            <pc:docMk/>
            <pc:sldMk cId="1851395343" sldId="505"/>
            <ac:spMk id="4" creationId="{2FAB3E6E-3307-F044-B19E-4B4916EFE4D2}"/>
          </ac:spMkLst>
        </pc:spChg>
        <pc:spChg chg="del">
          <ac:chgData name="Daniel Howarth" userId="aaa98671-683b-4924-a548-fdba38c00d37" providerId="ADAL" clId="{B7C2AF23-0D7E-FE4A-9071-7A91959B2B86}" dt="2021-03-18T09:08:03.929" v="13354" actId="478"/>
          <ac:spMkLst>
            <pc:docMk/>
            <pc:sldMk cId="1851395343" sldId="505"/>
            <ac:spMk id="5" creationId="{9F5FF0CB-690C-424A-9E1D-3096BA8C449B}"/>
          </ac:spMkLst>
        </pc:spChg>
      </pc:sldChg>
      <pc:sldChg chg="new del">
        <pc:chgData name="Daniel Howarth" userId="aaa98671-683b-4924-a548-fdba38c00d37" providerId="ADAL" clId="{B7C2AF23-0D7E-FE4A-9071-7A91959B2B86}" dt="2021-03-18T08:54:44.621" v="12562" actId="680"/>
        <pc:sldMkLst>
          <pc:docMk/>
          <pc:sldMk cId="3450441581" sldId="505"/>
        </pc:sldMkLst>
      </pc:sldChg>
      <pc:sldChg chg="addSp modSp new mod modAnim modNotesTx">
        <pc:chgData name="Daniel Howarth" userId="aaa98671-683b-4924-a548-fdba38c00d37" providerId="ADAL" clId="{B7C2AF23-0D7E-FE4A-9071-7A91959B2B86}" dt="2021-03-18T09:37:16.923" v="16292" actId="20577"/>
        <pc:sldMkLst>
          <pc:docMk/>
          <pc:sldMk cId="1401641916" sldId="506"/>
        </pc:sldMkLst>
        <pc:spChg chg="add mod">
          <ac:chgData name="Daniel Howarth" userId="aaa98671-683b-4924-a548-fdba38c00d37" providerId="ADAL" clId="{B7C2AF23-0D7E-FE4A-9071-7A91959B2B86}" dt="2021-03-18T09:26:12.515" v="15506" actId="207"/>
          <ac:spMkLst>
            <pc:docMk/>
            <pc:sldMk cId="1401641916" sldId="506"/>
            <ac:spMk id="3" creationId="{9C51EB60-12FF-8744-AAEF-F9C682C23274}"/>
          </ac:spMkLst>
        </pc:spChg>
        <pc:spChg chg="add mod">
          <ac:chgData name="Daniel Howarth" userId="aaa98671-683b-4924-a548-fdba38c00d37" providerId="ADAL" clId="{B7C2AF23-0D7E-FE4A-9071-7A91959B2B86}" dt="2021-03-18T09:28:38.390" v="15535" actId="1076"/>
          <ac:spMkLst>
            <pc:docMk/>
            <pc:sldMk cId="1401641916" sldId="506"/>
            <ac:spMk id="4" creationId="{B11A1396-AA65-CD41-873B-8FDE1E33EC9F}"/>
          </ac:spMkLst>
        </pc:spChg>
        <pc:spChg chg="add mod">
          <ac:chgData name="Daniel Howarth" userId="aaa98671-683b-4924-a548-fdba38c00d37" providerId="ADAL" clId="{B7C2AF23-0D7E-FE4A-9071-7A91959B2B86}" dt="2021-03-18T09:29:05.074" v="15541" actId="171"/>
          <ac:spMkLst>
            <pc:docMk/>
            <pc:sldMk cId="1401641916" sldId="506"/>
            <ac:spMk id="5" creationId="{F0A24C08-D327-CD40-A47A-972E5534F817}"/>
          </ac:spMkLst>
        </pc:spChg>
        <pc:picChg chg="add mod">
          <ac:chgData name="Daniel Howarth" userId="aaa98671-683b-4924-a548-fdba38c00d37" providerId="ADAL" clId="{B7C2AF23-0D7E-FE4A-9071-7A91959B2B86}" dt="2021-03-18T09:23:15.363" v="15052" actId="1076"/>
          <ac:picMkLst>
            <pc:docMk/>
            <pc:sldMk cId="1401641916" sldId="506"/>
            <ac:picMk id="1026" creationId="{39D04881-55B8-5F42-983F-58D0B9464CCB}"/>
          </ac:picMkLst>
        </pc:picChg>
      </pc:sldChg>
      <pc:sldChg chg="addSp delSp modSp add mod modNotesTx">
        <pc:chgData name="Daniel Howarth" userId="aaa98671-683b-4924-a548-fdba38c00d37" providerId="ADAL" clId="{B7C2AF23-0D7E-FE4A-9071-7A91959B2B86}" dt="2021-03-18T10:10:20.297" v="16687" actId="20577"/>
        <pc:sldMkLst>
          <pc:docMk/>
          <pc:sldMk cId="920694781" sldId="507"/>
        </pc:sldMkLst>
        <pc:spChg chg="mod">
          <ac:chgData name="Daniel Howarth" userId="aaa98671-683b-4924-a548-fdba38c00d37" providerId="ADAL" clId="{B7C2AF23-0D7E-FE4A-9071-7A91959B2B86}" dt="2021-03-18T10:08:41.337" v="16388" actId="20577"/>
          <ac:spMkLst>
            <pc:docMk/>
            <pc:sldMk cId="920694781" sldId="507"/>
            <ac:spMk id="2" creationId="{9DBA6AAB-1C21-4A4A-8EBA-7B0EEC8A264C}"/>
          </ac:spMkLst>
        </pc:spChg>
        <pc:picChg chg="add del mod">
          <ac:chgData name="Daniel Howarth" userId="aaa98671-683b-4924-a548-fdba38c00d37" providerId="ADAL" clId="{B7C2AF23-0D7E-FE4A-9071-7A91959B2B86}" dt="2021-03-18T10:07:53.324" v="16377" actId="478"/>
          <ac:picMkLst>
            <pc:docMk/>
            <pc:sldMk cId="920694781" sldId="507"/>
            <ac:picMk id="1026" creationId="{590E16F2-4B27-8B4E-8F69-AB0C05751F8D}"/>
          </ac:picMkLst>
        </pc:picChg>
        <pc:picChg chg="add mod">
          <ac:chgData name="Daniel Howarth" userId="aaa98671-683b-4924-a548-fdba38c00d37" providerId="ADAL" clId="{B7C2AF23-0D7E-FE4A-9071-7A91959B2B86}" dt="2021-03-18T10:08:06.150" v="16380" actId="1076"/>
          <ac:picMkLst>
            <pc:docMk/>
            <pc:sldMk cId="920694781" sldId="507"/>
            <ac:picMk id="1028" creationId="{465B85F1-3047-C641-9600-0A922C5F794C}"/>
          </ac:picMkLst>
        </pc:picChg>
      </pc:sldChg>
      <pc:sldChg chg="addSp delSp modSp add del mod modClrScheme chgLayout modNotesTx">
        <pc:chgData name="Daniel Howarth" userId="aaa98671-683b-4924-a548-fdba38c00d37" providerId="ADAL" clId="{B7C2AF23-0D7E-FE4A-9071-7A91959B2B86}" dt="2021-03-18T10:39:06.557" v="17995" actId="2696"/>
        <pc:sldMkLst>
          <pc:docMk/>
          <pc:sldMk cId="3949169574" sldId="508"/>
        </pc:sldMkLst>
        <pc:spChg chg="mod">
          <ac:chgData name="Daniel Howarth" userId="aaa98671-683b-4924-a548-fdba38c00d37" providerId="ADAL" clId="{B7C2AF23-0D7E-FE4A-9071-7A91959B2B86}" dt="2021-03-18T10:18:53.691" v="16727" actId="1076"/>
          <ac:spMkLst>
            <pc:docMk/>
            <pc:sldMk cId="3949169574" sldId="508"/>
            <ac:spMk id="2" creationId="{9DBA6AAB-1C21-4A4A-8EBA-7B0EEC8A264C}"/>
          </ac:spMkLst>
        </pc:spChg>
        <pc:picChg chg="del">
          <ac:chgData name="Daniel Howarth" userId="aaa98671-683b-4924-a548-fdba38c00d37" providerId="ADAL" clId="{B7C2AF23-0D7E-FE4A-9071-7A91959B2B86}" dt="2021-03-18T10:18:05.247" v="16691" actId="478"/>
          <ac:picMkLst>
            <pc:docMk/>
            <pc:sldMk cId="3949169574" sldId="508"/>
            <ac:picMk id="1028" creationId="{465B85F1-3047-C641-9600-0A922C5F794C}"/>
          </ac:picMkLst>
        </pc:picChg>
        <pc:picChg chg="add mod">
          <ac:chgData name="Daniel Howarth" userId="aaa98671-683b-4924-a548-fdba38c00d37" providerId="ADAL" clId="{B7C2AF23-0D7E-FE4A-9071-7A91959B2B86}" dt="2021-03-18T10:18:15.228" v="16695" actId="1076"/>
          <ac:picMkLst>
            <pc:docMk/>
            <pc:sldMk cId="3949169574" sldId="508"/>
            <ac:picMk id="3074" creationId="{2F626B9A-52D5-E94D-9FD4-444904677679}"/>
          </ac:picMkLst>
        </pc:picChg>
      </pc:sldChg>
      <pc:sldChg chg="addSp delSp modSp add mod modClrScheme chgLayout modNotesTx">
        <pc:chgData name="Daniel Howarth" userId="aaa98671-683b-4924-a548-fdba38c00d37" providerId="ADAL" clId="{B7C2AF23-0D7E-FE4A-9071-7A91959B2B86}" dt="2021-03-18T10:25:30.982" v="17041" actId="5793"/>
        <pc:sldMkLst>
          <pc:docMk/>
          <pc:sldMk cId="445027518" sldId="509"/>
        </pc:sldMkLst>
        <pc:spChg chg="mod">
          <ac:chgData name="Daniel Howarth" userId="aaa98671-683b-4924-a548-fdba38c00d37" providerId="ADAL" clId="{B7C2AF23-0D7E-FE4A-9071-7A91959B2B86}" dt="2021-03-18T10:23:38.997" v="16767" actId="1076"/>
          <ac:spMkLst>
            <pc:docMk/>
            <pc:sldMk cId="445027518" sldId="509"/>
            <ac:spMk id="2" creationId="{9DBA6AAB-1C21-4A4A-8EBA-7B0EEC8A264C}"/>
          </ac:spMkLst>
        </pc:spChg>
        <pc:picChg chg="del">
          <ac:chgData name="Daniel Howarth" userId="aaa98671-683b-4924-a548-fdba38c00d37" providerId="ADAL" clId="{B7C2AF23-0D7E-FE4A-9071-7A91959B2B86}" dt="2021-03-18T10:22:07.026" v="16732" actId="478"/>
          <ac:picMkLst>
            <pc:docMk/>
            <pc:sldMk cId="445027518" sldId="509"/>
            <ac:picMk id="1028" creationId="{465B85F1-3047-C641-9600-0A922C5F794C}"/>
          </ac:picMkLst>
        </pc:picChg>
        <pc:picChg chg="add mod">
          <ac:chgData name="Daniel Howarth" userId="aaa98671-683b-4924-a548-fdba38c00d37" providerId="ADAL" clId="{B7C2AF23-0D7E-FE4A-9071-7A91959B2B86}" dt="2021-03-18T10:22:21.426" v="16736" actId="1076"/>
          <ac:picMkLst>
            <pc:docMk/>
            <pc:sldMk cId="445027518" sldId="509"/>
            <ac:picMk id="5122" creationId="{6059DD6B-A8B2-514C-9086-E0B3226DB587}"/>
          </ac:picMkLst>
        </pc:picChg>
      </pc:sldChg>
      <pc:sldChg chg="addSp delSp modSp add mod modClrScheme chgLayout modNotesTx">
        <pc:chgData name="Daniel Howarth" userId="aaa98671-683b-4924-a548-fdba38c00d37" providerId="ADAL" clId="{B7C2AF23-0D7E-FE4A-9071-7A91959B2B86}" dt="2021-03-18T10:37:23.568" v="17993" actId="20577"/>
        <pc:sldMkLst>
          <pc:docMk/>
          <pc:sldMk cId="2123017562" sldId="510"/>
        </pc:sldMkLst>
        <pc:spChg chg="mod">
          <ac:chgData name="Daniel Howarth" userId="aaa98671-683b-4924-a548-fdba38c00d37" providerId="ADAL" clId="{B7C2AF23-0D7E-FE4A-9071-7A91959B2B86}" dt="2021-03-18T10:31:09.669" v="17439" actId="20577"/>
          <ac:spMkLst>
            <pc:docMk/>
            <pc:sldMk cId="2123017562" sldId="510"/>
            <ac:spMk id="2" creationId="{9DBA6AAB-1C21-4A4A-8EBA-7B0EEC8A264C}"/>
          </ac:spMkLst>
        </pc:spChg>
        <pc:picChg chg="del">
          <ac:chgData name="Daniel Howarth" userId="aaa98671-683b-4924-a548-fdba38c00d37" providerId="ADAL" clId="{B7C2AF23-0D7E-FE4A-9071-7A91959B2B86}" dt="2021-03-18T10:29:50.443" v="17391" actId="478"/>
          <ac:picMkLst>
            <pc:docMk/>
            <pc:sldMk cId="2123017562" sldId="510"/>
            <ac:picMk id="3074" creationId="{2F626B9A-52D5-E94D-9FD4-444904677679}"/>
          </ac:picMkLst>
        </pc:picChg>
        <pc:picChg chg="add mod">
          <ac:chgData name="Daniel Howarth" userId="aaa98671-683b-4924-a548-fdba38c00d37" providerId="ADAL" clId="{B7C2AF23-0D7E-FE4A-9071-7A91959B2B86}" dt="2021-03-18T10:29:56.969" v="17394" actId="1076"/>
          <ac:picMkLst>
            <pc:docMk/>
            <pc:sldMk cId="2123017562" sldId="510"/>
            <ac:picMk id="7170" creationId="{4DE5DB93-0CA8-2549-B5D9-C0B166A02378}"/>
          </ac:picMkLst>
        </pc:picChg>
      </pc:sldChg>
      <pc:sldChg chg="new del">
        <pc:chgData name="Daniel Howarth" userId="aaa98671-683b-4924-a548-fdba38c00d37" providerId="ADAL" clId="{B7C2AF23-0D7E-FE4A-9071-7A91959B2B86}" dt="2021-03-18T10:30:49.944" v="17427" actId="680"/>
        <pc:sldMkLst>
          <pc:docMk/>
          <pc:sldMk cId="444599695" sldId="511"/>
        </pc:sldMkLst>
      </pc:sldChg>
      <pc:sldChg chg="addSp delSp modSp add mod ord modNotesTx">
        <pc:chgData name="Daniel Howarth" userId="aaa98671-683b-4924-a548-fdba38c00d37" providerId="ADAL" clId="{B7C2AF23-0D7E-FE4A-9071-7A91959B2B86}" dt="2021-03-18T10:46:43.708" v="18809" actId="1076"/>
        <pc:sldMkLst>
          <pc:docMk/>
          <pc:sldMk cId="4131199058" sldId="511"/>
        </pc:sldMkLst>
        <pc:spChg chg="mod">
          <ac:chgData name="Daniel Howarth" userId="aaa98671-683b-4924-a548-fdba38c00d37" providerId="ADAL" clId="{B7C2AF23-0D7E-FE4A-9071-7A91959B2B86}" dt="2021-03-18T10:42:23.882" v="18140" actId="1076"/>
          <ac:spMkLst>
            <pc:docMk/>
            <pc:sldMk cId="4131199058" sldId="511"/>
            <ac:spMk id="2" creationId="{9DBA6AAB-1C21-4A4A-8EBA-7B0EEC8A264C}"/>
          </ac:spMkLst>
        </pc:spChg>
        <pc:picChg chg="del">
          <ac:chgData name="Daniel Howarth" userId="aaa98671-683b-4924-a548-fdba38c00d37" providerId="ADAL" clId="{B7C2AF23-0D7E-FE4A-9071-7A91959B2B86}" dt="2021-03-18T10:39:14.428" v="17998" actId="478"/>
          <ac:picMkLst>
            <pc:docMk/>
            <pc:sldMk cId="4131199058" sldId="511"/>
            <ac:picMk id="3074" creationId="{2F626B9A-52D5-E94D-9FD4-444904677679}"/>
          </ac:picMkLst>
        </pc:picChg>
        <pc:picChg chg="add mod">
          <ac:chgData name="Daniel Howarth" userId="aaa98671-683b-4924-a548-fdba38c00d37" providerId="ADAL" clId="{B7C2AF23-0D7E-FE4A-9071-7A91959B2B86}" dt="2021-03-18T10:46:43.708" v="18809" actId="1076"/>
          <ac:picMkLst>
            <pc:docMk/>
            <pc:sldMk cId="4131199058" sldId="511"/>
            <ac:picMk id="9218" creationId="{E65486B1-51E7-4048-B8FE-4D9A3A2197ED}"/>
          </ac:picMkLst>
        </pc:picChg>
      </pc:sldChg>
      <pc:sldChg chg="modSp add mod modNotesTx">
        <pc:chgData name="Daniel Howarth" userId="aaa98671-683b-4924-a548-fdba38c00d37" providerId="ADAL" clId="{B7C2AF23-0D7E-FE4A-9071-7A91959B2B86}" dt="2021-03-18T10:48:44.782" v="18917" actId="20577"/>
        <pc:sldMkLst>
          <pc:docMk/>
          <pc:sldMk cId="1081702837" sldId="512"/>
        </pc:sldMkLst>
        <pc:spChg chg="mod">
          <ac:chgData name="Daniel Howarth" userId="aaa98671-683b-4924-a548-fdba38c00d37" providerId="ADAL" clId="{B7C2AF23-0D7E-FE4A-9071-7A91959B2B86}" dt="2021-03-18T10:47:24.434" v="18819" actId="20577"/>
          <ac:spMkLst>
            <pc:docMk/>
            <pc:sldMk cId="1081702837" sldId="512"/>
            <ac:spMk id="2" creationId="{9DBA6AAB-1C21-4A4A-8EBA-7B0EEC8A264C}"/>
          </ac:spMkLst>
        </pc:spChg>
      </pc:sldChg>
      <pc:sldChg chg="addSp delSp modSp new mod setBg modNotesTx">
        <pc:chgData name="Daniel Howarth" userId="aaa98671-683b-4924-a548-fdba38c00d37" providerId="ADAL" clId="{B7C2AF23-0D7E-FE4A-9071-7A91959B2B86}" dt="2021-03-25T12:42:19.651" v="20695"/>
        <pc:sldMkLst>
          <pc:docMk/>
          <pc:sldMk cId="1346939907" sldId="513"/>
        </pc:sldMkLst>
        <pc:spChg chg="add del mod">
          <ac:chgData name="Daniel Howarth" userId="aaa98671-683b-4924-a548-fdba38c00d37" providerId="ADAL" clId="{B7C2AF23-0D7E-FE4A-9071-7A91959B2B86}" dt="2021-03-25T12:36:53.092" v="20289"/>
          <ac:spMkLst>
            <pc:docMk/>
            <pc:sldMk cId="1346939907" sldId="513"/>
            <ac:spMk id="6" creationId="{33026A51-F520-C04D-961B-7CC3A38BCADA}"/>
          </ac:spMkLst>
        </pc:spChg>
        <pc:spChg chg="add del mod">
          <ac:chgData name="Daniel Howarth" userId="aaa98671-683b-4924-a548-fdba38c00d37" providerId="ADAL" clId="{B7C2AF23-0D7E-FE4A-9071-7A91959B2B86}" dt="2021-03-25T12:41:41.874" v="20690"/>
          <ac:spMkLst>
            <pc:docMk/>
            <pc:sldMk cId="1346939907" sldId="513"/>
            <ac:spMk id="9" creationId="{6FB60907-9D7F-3246-8EF4-BE14F068076F}"/>
          </ac:spMkLst>
        </pc:spChg>
        <pc:spChg chg="add del">
          <ac:chgData name="Daniel Howarth" userId="aaa98671-683b-4924-a548-fdba38c00d37" providerId="ADAL" clId="{B7C2AF23-0D7E-FE4A-9071-7A91959B2B86}" dt="2021-03-25T12:35:57.635" v="20286" actId="26606"/>
          <ac:spMkLst>
            <pc:docMk/>
            <pc:sldMk cId="1346939907" sldId="513"/>
            <ac:spMk id="10" creationId="{B670DBD5-770C-4383-9F54-5B86E86BD5BB}"/>
          </ac:spMkLst>
        </pc:spChg>
        <pc:picChg chg="add del mod">
          <ac:chgData name="Daniel Howarth" userId="aaa98671-683b-4924-a548-fdba38c00d37" providerId="ADAL" clId="{B7C2AF23-0D7E-FE4A-9071-7A91959B2B86}" dt="2021-03-25T12:35:46.202" v="20281" actId="478"/>
          <ac:picMkLst>
            <pc:docMk/>
            <pc:sldMk cId="1346939907" sldId="513"/>
            <ac:picMk id="3" creationId="{1768A87C-A05B-2949-8615-4DFDA2AC7FB8}"/>
          </ac:picMkLst>
        </pc:picChg>
        <pc:picChg chg="add mod">
          <ac:chgData name="Daniel Howarth" userId="aaa98671-683b-4924-a548-fdba38c00d37" providerId="ADAL" clId="{B7C2AF23-0D7E-FE4A-9071-7A91959B2B86}" dt="2021-03-25T12:36:23.762" v="20287"/>
          <ac:picMkLst>
            <pc:docMk/>
            <pc:sldMk cId="1346939907" sldId="513"/>
            <ac:picMk id="5" creationId="{2B1CD4AB-AB65-1F4A-8518-56449BD06CFA}"/>
          </ac:picMkLst>
        </pc:picChg>
        <pc:picChg chg="add del mod">
          <ac:chgData name="Daniel Howarth" userId="aaa98671-683b-4924-a548-fdba38c00d37" providerId="ADAL" clId="{B7C2AF23-0D7E-FE4A-9071-7A91959B2B86}" dt="2021-03-25T12:37:43.439" v="20296" actId="478"/>
          <ac:picMkLst>
            <pc:docMk/>
            <pc:sldMk cId="1346939907" sldId="513"/>
            <ac:picMk id="8" creationId="{BB0D0678-8F0D-B94A-813F-286998B3EB04}"/>
          </ac:picMkLst>
        </pc:picChg>
        <pc:picChg chg="add del">
          <ac:chgData name="Daniel Howarth" userId="aaa98671-683b-4924-a548-fdba38c00d37" providerId="ADAL" clId="{B7C2AF23-0D7E-FE4A-9071-7A91959B2B86}" dt="2021-03-25T12:36:59.383" v="20291" actId="478"/>
          <ac:picMkLst>
            <pc:docMk/>
            <pc:sldMk cId="1346939907" sldId="513"/>
            <ac:picMk id="1026" creationId="{6A78C77E-BA73-9244-9DE7-3E9E45DB4529}"/>
          </ac:picMkLst>
        </pc:picChg>
        <pc:picChg chg="add del">
          <ac:chgData name="Daniel Howarth" userId="aaa98671-683b-4924-a548-fdba38c00d37" providerId="ADAL" clId="{B7C2AF23-0D7E-FE4A-9071-7A91959B2B86}" dt="2021-03-25T12:37:08.698" v="20293" actId="478"/>
          <ac:picMkLst>
            <pc:docMk/>
            <pc:sldMk cId="1346939907" sldId="513"/>
            <ac:picMk id="1028" creationId="{5C9A94E9-E82F-4842-B351-FAA8560C0F08}"/>
          </ac:picMkLst>
        </pc:picChg>
        <pc:picChg chg="add mod">
          <ac:chgData name="Daniel Howarth" userId="aaa98671-683b-4924-a548-fdba38c00d37" providerId="ADAL" clId="{B7C2AF23-0D7E-FE4A-9071-7A91959B2B86}" dt="2021-03-25T12:42:19.651" v="20695"/>
          <ac:picMkLst>
            <pc:docMk/>
            <pc:sldMk cId="1346939907" sldId="513"/>
            <ac:picMk id="1030" creationId="{2297EBB0-18DD-3C41-8834-B2F5F857C160}"/>
          </ac:picMkLst>
        </pc:picChg>
      </pc:sldChg>
      <pc:sldMasterChg chg="addSldLayout modSldLayout">
        <pc:chgData name="Daniel Howarth" userId="aaa98671-683b-4924-a548-fdba38c00d37" providerId="ADAL" clId="{B7C2AF23-0D7E-FE4A-9071-7A91959B2B86}" dt="2021-03-17T19:04:29.166" v="1718" actId="207"/>
        <pc:sldMasterMkLst>
          <pc:docMk/>
          <pc:sldMasterMk cId="758292802" sldId="2147483725"/>
        </pc:sldMasterMkLst>
        <pc:sldLayoutChg chg="modSp add mod modTransition">
          <pc:chgData name="Daniel Howarth" userId="aaa98671-683b-4924-a548-fdba38c00d37" providerId="ADAL" clId="{B7C2AF23-0D7E-FE4A-9071-7A91959B2B86}" dt="2021-03-17T18:29:06.638" v="530" actId="207"/>
          <pc:sldLayoutMkLst>
            <pc:docMk/>
            <pc:sldMasterMk cId="758292802" sldId="2147483725"/>
            <pc:sldLayoutMk cId="3254259792" sldId="2147483742"/>
          </pc:sldLayoutMkLst>
          <pc:spChg chg="mod">
            <ac:chgData name="Daniel Howarth" userId="aaa98671-683b-4924-a548-fdba38c00d37" providerId="ADAL" clId="{B7C2AF23-0D7E-FE4A-9071-7A91959B2B86}" dt="2021-03-17T18:29:06.638" v="530" actId="207"/>
            <ac:spMkLst>
              <pc:docMk/>
              <pc:sldMasterMk cId="758292802" sldId="2147483725"/>
              <pc:sldLayoutMk cId="3254259792" sldId="2147483742"/>
              <ac:spMk id="7" creationId="{9603F802-FBFF-2142-94A2-50085F149F61}"/>
            </ac:spMkLst>
          </pc:spChg>
        </pc:sldLayoutChg>
        <pc:sldLayoutChg chg="modSp add mod modTransition">
          <pc:chgData name="Daniel Howarth" userId="aaa98671-683b-4924-a548-fdba38c00d37" providerId="ADAL" clId="{B7C2AF23-0D7E-FE4A-9071-7A91959B2B86}" dt="2021-03-17T19:04:29.166" v="1718" actId="207"/>
          <pc:sldLayoutMkLst>
            <pc:docMk/>
            <pc:sldMasterMk cId="758292802" sldId="2147483725"/>
            <pc:sldLayoutMk cId="3664368986" sldId="2147483743"/>
          </pc:sldLayoutMkLst>
          <pc:spChg chg="mod">
            <ac:chgData name="Daniel Howarth" userId="aaa98671-683b-4924-a548-fdba38c00d37" providerId="ADAL" clId="{B7C2AF23-0D7E-FE4A-9071-7A91959B2B86}" dt="2021-03-17T19:04:29.166" v="1718" actId="207"/>
            <ac:spMkLst>
              <pc:docMk/>
              <pc:sldMasterMk cId="758292802" sldId="2147483725"/>
              <pc:sldLayoutMk cId="3664368986" sldId="2147483743"/>
              <ac:spMk id="7" creationId="{9603F802-FBFF-2142-94A2-50085F149F61}"/>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1B460-97A5-484F-AFF0-6D0A4F3D01A5}" type="datetimeFigureOut">
              <a:rPr lang="en-US" smtClean="0"/>
              <a:t>5/24/21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ADE0D-725D-464E-8172-92F84364DF64}" type="slidenum">
              <a:rPr lang="en-US" smtClean="0"/>
              <a:t>‹#›</a:t>
            </a:fld>
            <a:endParaRPr lang="en-US"/>
          </a:p>
        </p:txBody>
      </p:sp>
    </p:spTree>
    <p:extLst>
      <p:ext uri="{BB962C8B-B14F-4D97-AF65-F5344CB8AC3E}">
        <p14:creationId xmlns:p14="http://schemas.microsoft.com/office/powerpoint/2010/main" val="252174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 Howarth, I’m a content designer at the Department for Work and Pensions.</a:t>
            </a:r>
          </a:p>
          <a:p>
            <a:endParaRPr lang="en-US" dirty="0"/>
          </a:p>
          <a:p>
            <a:r>
              <a:rPr lang="en-US" dirty="0"/>
              <a:t>I wondered if we could have a chat about hypotheses. This is a cut down version of a longer talk. When I showed it to a mate the other day, they said “Aren’t hypotheses a given? Don’t we always work that way?”</a:t>
            </a:r>
          </a:p>
        </p:txBody>
      </p:sp>
      <p:sp>
        <p:nvSpPr>
          <p:cNvPr id="4" name="Slide Number Placeholder 3"/>
          <p:cNvSpPr>
            <a:spLocks noGrp="1"/>
          </p:cNvSpPr>
          <p:nvPr>
            <p:ph type="sldNum" sz="quarter" idx="5"/>
          </p:nvPr>
        </p:nvSpPr>
        <p:spPr/>
        <p:txBody>
          <a:bodyPr/>
          <a:lstStyle/>
          <a:p>
            <a:fld id="{5B7ADE0D-725D-464E-8172-92F84364DF64}" type="slidenum">
              <a:rPr lang="en-US" smtClean="0"/>
              <a:t>1</a:t>
            </a:fld>
            <a:endParaRPr lang="en-US"/>
          </a:p>
        </p:txBody>
      </p:sp>
    </p:spTree>
    <p:extLst>
      <p:ext uri="{BB962C8B-B14F-4D97-AF65-F5344CB8AC3E}">
        <p14:creationId xmlns:p14="http://schemas.microsoft.com/office/powerpoint/2010/main" val="229552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see…” is the user outcome we’re looking for – what’s the user </a:t>
            </a:r>
            <a:r>
              <a:rPr lang="en-US" dirty="0" err="1"/>
              <a:t>behaviour</a:t>
            </a:r>
            <a:r>
              <a:rPr lang="en-US" dirty="0"/>
              <a:t> the feature has enabled to meet the user need?</a:t>
            </a:r>
          </a:p>
        </p:txBody>
      </p:sp>
      <p:sp>
        <p:nvSpPr>
          <p:cNvPr id="4" name="Slide Number Placeholder 3"/>
          <p:cNvSpPr>
            <a:spLocks noGrp="1"/>
          </p:cNvSpPr>
          <p:nvPr>
            <p:ph type="sldNum" sz="quarter" idx="5"/>
          </p:nvPr>
        </p:nvSpPr>
        <p:spPr/>
        <p:txBody>
          <a:bodyPr/>
          <a:lstStyle/>
          <a:p>
            <a:fld id="{2DEB0825-FCCC-404F-B5F2-C7BE446674B4}" type="slidenum">
              <a:rPr lang="en-GB" smtClean="0"/>
              <a:t>10</a:t>
            </a:fld>
            <a:endParaRPr lang="en-GB" dirty="0"/>
          </a:p>
        </p:txBody>
      </p:sp>
    </p:spTree>
    <p:extLst>
      <p:ext uri="{BB962C8B-B14F-4D97-AF65-F5344CB8AC3E}">
        <p14:creationId xmlns:p14="http://schemas.microsoft.com/office/powerpoint/2010/main" val="3621649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 </a:t>
            </a:r>
            <a:r>
              <a:rPr lang="en-US" dirty="0" err="1"/>
              <a:t>Seiden</a:t>
            </a:r>
            <a:r>
              <a:rPr lang="en-US" dirty="0"/>
              <a:t> [sigh-don], the other co-author of Lean UX, said this about outcomes: [read from screen]</a:t>
            </a:r>
          </a:p>
          <a:p>
            <a:endParaRPr lang="en-US" dirty="0"/>
          </a:p>
          <a:p>
            <a:r>
              <a:rPr lang="en-US" dirty="0"/>
              <a:t>So they’re a crucial part of a hypothesis.</a:t>
            </a:r>
          </a:p>
          <a:p>
            <a:endParaRPr lang="en-US" dirty="0"/>
          </a:p>
          <a:p>
            <a:endParaRPr lang="en-US" dirty="0"/>
          </a:p>
          <a:p>
            <a:endParaRPr lang="en-US" dirty="0"/>
          </a:p>
          <a:p>
            <a:r>
              <a:rPr lang="en-US" b="1" dirty="0"/>
              <a:t>// References</a:t>
            </a:r>
          </a:p>
          <a:p>
            <a:endParaRPr lang="en-US" dirty="0"/>
          </a:p>
          <a:p>
            <a:r>
              <a:rPr lang="en-US" dirty="0" err="1"/>
              <a:t>Seiden</a:t>
            </a:r>
            <a:r>
              <a:rPr lang="en-US" dirty="0"/>
              <a:t>, J (2019). </a:t>
            </a:r>
            <a:r>
              <a:rPr lang="en-US" i="1" dirty="0"/>
              <a:t>Outcomes Over Outputs</a:t>
            </a:r>
            <a:r>
              <a:rPr lang="en-US" dirty="0"/>
              <a:t>. USA: Sense and Respond Press</a:t>
            </a:r>
          </a:p>
        </p:txBody>
      </p:sp>
      <p:sp>
        <p:nvSpPr>
          <p:cNvPr id="4" name="Slide Number Placeholder 3"/>
          <p:cNvSpPr>
            <a:spLocks noGrp="1"/>
          </p:cNvSpPr>
          <p:nvPr>
            <p:ph type="sldNum" sz="quarter" idx="5"/>
          </p:nvPr>
        </p:nvSpPr>
        <p:spPr/>
        <p:txBody>
          <a:bodyPr/>
          <a:lstStyle/>
          <a:p>
            <a:fld id="{5B7ADE0D-725D-464E-8172-92F84364DF64}" type="slidenum">
              <a:rPr lang="en-US" smtClean="0"/>
              <a:t>11</a:t>
            </a:fld>
            <a:endParaRPr lang="en-US"/>
          </a:p>
        </p:txBody>
      </p:sp>
    </p:spTree>
    <p:extLst>
      <p:ext uri="{BB962C8B-B14F-4D97-AF65-F5344CB8AC3E}">
        <p14:creationId xmlns:p14="http://schemas.microsoft.com/office/powerpoint/2010/main" val="1292132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last line – “we’ll know this is true when…” is the metric that’ll show if we’re right or not. It’s how we measure the outcomes.</a:t>
            </a:r>
          </a:p>
          <a:p>
            <a:endParaRPr lang="en-US" dirty="0"/>
          </a:p>
          <a:p>
            <a:r>
              <a:rPr lang="en-US" dirty="0"/>
              <a:t>This could be a qualitative metric from user research or usability testing. Or a quantitative metric from data, web analytics or – dare I say – management information from the business.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both. Jane Wilkinson at DWP calls this “triangulation of metrics”. </a:t>
            </a:r>
            <a:r>
              <a:rPr lang="en-US"/>
              <a:t>Using qual and quant together, so you’re not just relying on one metric, and thus reducing any bias in your results.</a:t>
            </a:r>
            <a:endParaRPr lang="en-US" dirty="0"/>
          </a:p>
          <a:p>
            <a:endParaRPr lang="en-US" dirty="0"/>
          </a:p>
          <a:p>
            <a:r>
              <a:rPr lang="en-US" dirty="0"/>
              <a:t>So those are the 5 parts of a hypothesis. I know there are variations, but this is how I try to do it.</a:t>
            </a:r>
          </a:p>
        </p:txBody>
      </p:sp>
      <p:sp>
        <p:nvSpPr>
          <p:cNvPr id="4" name="Slide Number Placeholder 3"/>
          <p:cNvSpPr>
            <a:spLocks noGrp="1"/>
          </p:cNvSpPr>
          <p:nvPr>
            <p:ph type="sldNum" sz="quarter" idx="5"/>
          </p:nvPr>
        </p:nvSpPr>
        <p:spPr/>
        <p:txBody>
          <a:bodyPr/>
          <a:lstStyle/>
          <a:p>
            <a:fld id="{2DEB0825-FCCC-404F-B5F2-C7BE446674B4}" type="slidenum">
              <a:rPr lang="en-GB" smtClean="0"/>
              <a:t>12</a:t>
            </a:fld>
            <a:endParaRPr lang="en-GB" dirty="0"/>
          </a:p>
        </p:txBody>
      </p:sp>
    </p:spTree>
    <p:extLst>
      <p:ext uri="{BB962C8B-B14F-4D97-AF65-F5344CB8AC3E}">
        <p14:creationId xmlns:p14="http://schemas.microsoft.com/office/powerpoint/2010/main" val="131903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build the hypothesis through each stage of the design process. So it could become a design workflow in Jira – on a Kanban board.</a:t>
            </a:r>
          </a:p>
          <a:p>
            <a:endParaRPr lang="en-US" dirty="0"/>
          </a:p>
          <a:p>
            <a:r>
              <a:rPr lang="en-US" dirty="0"/>
              <a:t>We pick up a piece of work from the backlog. We investigate the problem and do some research [Click] It yields some research observations and data.</a:t>
            </a:r>
          </a:p>
          <a:p>
            <a:endParaRPr lang="en-US" dirty="0"/>
          </a:p>
          <a:p>
            <a:r>
              <a:rPr lang="en-US" dirty="0"/>
              <a:t>[Click] We </a:t>
            </a:r>
            <a:r>
              <a:rPr lang="en-US" dirty="0" err="1"/>
              <a:t>analyse</a:t>
            </a:r>
            <a:r>
              <a:rPr lang="en-US" dirty="0"/>
              <a:t> it as a team and produce an insight about why that’s happening, and develop our understanding of the user need. We also establish the outcome – the user </a:t>
            </a:r>
            <a:r>
              <a:rPr lang="en-US" dirty="0" err="1"/>
              <a:t>behaviour</a:t>
            </a:r>
            <a:r>
              <a:rPr lang="en-US" dirty="0"/>
              <a:t> that will meet the business requirement</a:t>
            </a:r>
          </a:p>
          <a:p>
            <a:endParaRPr lang="en-US" dirty="0"/>
          </a:p>
          <a:p>
            <a:r>
              <a:rPr lang="en-US" dirty="0"/>
              <a:t>[Click] Then we ideate possible solutions – maybe this is pair-writing with a subject matter expert, or some other co-design activity. We prototype it, and we decide how we’ll measure it.</a:t>
            </a:r>
          </a:p>
          <a:p>
            <a:endParaRPr lang="en-US" dirty="0"/>
          </a:p>
          <a:p>
            <a:r>
              <a:rPr lang="en-US" dirty="0"/>
              <a:t>[Click] Then we test it.</a:t>
            </a:r>
          </a:p>
          <a:p>
            <a:endParaRPr lang="en-US" dirty="0"/>
          </a:p>
          <a:p>
            <a:r>
              <a:rPr lang="en-US" dirty="0"/>
              <a:t>So we’re developing the hypothesis as we move along the board.</a:t>
            </a:r>
          </a:p>
        </p:txBody>
      </p:sp>
      <p:sp>
        <p:nvSpPr>
          <p:cNvPr id="4" name="Slide Number Placeholder 3"/>
          <p:cNvSpPr>
            <a:spLocks noGrp="1"/>
          </p:cNvSpPr>
          <p:nvPr>
            <p:ph type="sldNum" sz="quarter" idx="5"/>
          </p:nvPr>
        </p:nvSpPr>
        <p:spPr/>
        <p:txBody>
          <a:bodyPr/>
          <a:lstStyle/>
          <a:p>
            <a:fld id="{E9D9FB26-3937-2347-A572-0188F5EA1B36}" type="slidenum">
              <a:rPr lang="en-US" smtClean="0"/>
              <a:t>13</a:t>
            </a:fld>
            <a:endParaRPr lang="en-US"/>
          </a:p>
        </p:txBody>
      </p:sp>
    </p:spTree>
    <p:extLst>
      <p:ext uri="{BB962C8B-B14F-4D97-AF65-F5344CB8AC3E}">
        <p14:creationId xmlns:p14="http://schemas.microsoft.com/office/powerpoint/2010/main" val="333127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 Holliday – head of design at </a:t>
            </a:r>
            <a:r>
              <a:rPr lang="en-US" dirty="0" err="1"/>
              <a:t>FutureGov</a:t>
            </a:r>
            <a:r>
              <a:rPr lang="en-US" dirty="0"/>
              <a:t> – said that </a:t>
            </a:r>
            <a:r>
              <a:rPr lang="en-US" sz="1200" b="0" dirty="0">
                <a:solidFill>
                  <a:schemeClr val="tx1"/>
                </a:solidFill>
              </a:rPr>
              <a:t>hypothesis-driven design </a:t>
            </a:r>
            <a:r>
              <a:rPr lang="en-US" dirty="0"/>
              <a:t>“helps teams take… [read rest from screen]”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References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www.hollidazed.co.uk</a:t>
            </a:r>
            <a:r>
              <a:rPr lang="en-US" dirty="0"/>
              <a:t>/2015/07/16/everything-is-hypothesis-driven-design/</a:t>
            </a:r>
          </a:p>
          <a:p>
            <a:endParaRPr lang="en-US" dirty="0"/>
          </a:p>
        </p:txBody>
      </p:sp>
      <p:sp>
        <p:nvSpPr>
          <p:cNvPr id="4" name="Slide Number Placeholder 3"/>
          <p:cNvSpPr>
            <a:spLocks noGrp="1"/>
          </p:cNvSpPr>
          <p:nvPr>
            <p:ph type="sldNum" sz="quarter" idx="5"/>
          </p:nvPr>
        </p:nvSpPr>
        <p:spPr/>
        <p:txBody>
          <a:bodyPr/>
          <a:lstStyle/>
          <a:p>
            <a:fld id="{5B7ADE0D-725D-464E-8172-92F84364DF64}" type="slidenum">
              <a:rPr lang="en-US" smtClean="0"/>
              <a:t>14</a:t>
            </a:fld>
            <a:endParaRPr lang="en-US"/>
          </a:p>
        </p:txBody>
      </p:sp>
    </p:spTree>
    <p:extLst>
      <p:ext uri="{BB962C8B-B14F-4D97-AF65-F5344CB8AC3E}">
        <p14:creationId xmlns:p14="http://schemas.microsoft.com/office/powerpoint/2010/main" val="32636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you iterate a service is part of the Service Standard. In a GDS assessment, we need to be able to be able to talk about what we’ve learned from things we’ve thrown away – as much as what we’ve built.</a:t>
            </a:r>
          </a:p>
          <a:p>
            <a:endParaRPr lang="en-US" dirty="0"/>
          </a:p>
          <a:p>
            <a:r>
              <a:rPr lang="en-US" dirty="0"/>
              <a:t>Framing the work we’ve done as hypotheses is a useful way of telling that story.</a:t>
            </a:r>
          </a:p>
          <a:p>
            <a:endParaRPr lang="en-US" dirty="0"/>
          </a:p>
          <a:p>
            <a:r>
              <a:rPr lang="en-US" dirty="0"/>
              <a:t>It also keeps us honest about meeting user needs. It shows where decisions are based on evidence or assumptions – and allows us to keep ‘tactical solutions’ in view, so we can iterate them.</a:t>
            </a:r>
          </a:p>
        </p:txBody>
      </p:sp>
      <p:sp>
        <p:nvSpPr>
          <p:cNvPr id="4" name="Slide Number Placeholder 3"/>
          <p:cNvSpPr>
            <a:spLocks noGrp="1"/>
          </p:cNvSpPr>
          <p:nvPr>
            <p:ph type="sldNum" sz="quarter" idx="5"/>
          </p:nvPr>
        </p:nvSpPr>
        <p:spPr/>
        <p:txBody>
          <a:bodyPr/>
          <a:lstStyle/>
          <a:p>
            <a:fld id="{5B7ADE0D-725D-464E-8172-92F84364DF64}" type="slidenum">
              <a:rPr lang="en-US" smtClean="0"/>
              <a:t>15</a:t>
            </a:fld>
            <a:endParaRPr lang="en-US"/>
          </a:p>
        </p:txBody>
      </p:sp>
    </p:spTree>
    <p:extLst>
      <p:ext uri="{BB962C8B-B14F-4D97-AF65-F5344CB8AC3E}">
        <p14:creationId xmlns:p14="http://schemas.microsoft.com/office/powerpoint/2010/main" val="361096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hypothesis-driven design is a powerful tool.</a:t>
            </a:r>
          </a:p>
          <a:p>
            <a:endParaRPr lang="en-US" dirty="0"/>
          </a:p>
          <a:p>
            <a:r>
              <a:rPr lang="en-US" dirty="0"/>
              <a:t>It shows the team have shared understanding about what we’re building and why. </a:t>
            </a:r>
          </a:p>
          <a:p>
            <a:endParaRPr lang="en-US" dirty="0"/>
          </a:p>
          <a:p>
            <a:r>
              <a:rPr lang="en-US" dirty="0"/>
              <a:t>We’re working towards the same outcomes, and have the same idea of what success looks like.</a:t>
            </a:r>
          </a:p>
        </p:txBody>
      </p:sp>
      <p:sp>
        <p:nvSpPr>
          <p:cNvPr id="4" name="Slide Number Placeholder 3"/>
          <p:cNvSpPr>
            <a:spLocks noGrp="1"/>
          </p:cNvSpPr>
          <p:nvPr>
            <p:ph type="sldNum" sz="quarter" idx="5"/>
          </p:nvPr>
        </p:nvSpPr>
        <p:spPr/>
        <p:txBody>
          <a:bodyPr/>
          <a:lstStyle/>
          <a:p>
            <a:fld id="{5B7ADE0D-725D-464E-8172-92F84364DF64}" type="slidenum">
              <a:rPr lang="en-US" smtClean="0"/>
              <a:t>16</a:t>
            </a:fld>
            <a:endParaRPr lang="en-US"/>
          </a:p>
        </p:txBody>
      </p:sp>
    </p:spTree>
    <p:extLst>
      <p:ext uri="{BB962C8B-B14F-4D97-AF65-F5344CB8AC3E}">
        <p14:creationId xmlns:p14="http://schemas.microsoft.com/office/powerpoint/2010/main" val="3599462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Aft>
                <a:spcPts val="1200"/>
              </a:spcAft>
              <a:buClr>
                <a:schemeClr val="bg1"/>
              </a:buClr>
              <a:buFont typeface="Arial" panose="020B0604020202020204" pitchFamily="34" charset="0"/>
              <a:buNone/>
            </a:pPr>
            <a:r>
              <a:rPr lang="en-GB" sz="1200" dirty="0">
                <a:solidFill>
                  <a:schemeClr val="bg1"/>
                </a:solidFill>
                <a:latin typeface="+mn-lt"/>
              </a:rPr>
              <a:t>We can use hypotheses as a design workflow – and build them as we move tickets through a Jira board. Using hypotheses to work in the open lets the whole team understand the work – and it reduces the risk of rework at development stage, and beyond.</a:t>
            </a:r>
          </a:p>
        </p:txBody>
      </p:sp>
      <p:sp>
        <p:nvSpPr>
          <p:cNvPr id="4" name="Slide Number Placeholder 3"/>
          <p:cNvSpPr>
            <a:spLocks noGrp="1"/>
          </p:cNvSpPr>
          <p:nvPr>
            <p:ph type="sldNum" sz="quarter" idx="5"/>
          </p:nvPr>
        </p:nvSpPr>
        <p:spPr/>
        <p:txBody>
          <a:bodyPr/>
          <a:lstStyle/>
          <a:p>
            <a:fld id="{5B7ADE0D-725D-464E-8172-92F84364DF64}" type="slidenum">
              <a:rPr lang="en-US" smtClean="0"/>
              <a:t>17</a:t>
            </a:fld>
            <a:endParaRPr lang="en-US"/>
          </a:p>
        </p:txBody>
      </p:sp>
    </p:spTree>
    <p:extLst>
      <p:ext uri="{BB962C8B-B14F-4D97-AF65-F5344CB8AC3E}">
        <p14:creationId xmlns:p14="http://schemas.microsoft.com/office/powerpoint/2010/main" val="95729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let us build better stuff. We can reconcile user needs, business requirements and technical constraints, and be clear about the space we have to work in. </a:t>
            </a:r>
          </a:p>
          <a:p>
            <a:endParaRPr lang="en-US" dirty="0"/>
          </a:p>
          <a:p>
            <a:r>
              <a:rPr lang="en-US" dirty="0"/>
              <a:t>They let us openly measure what we’re doing, and see if the solution works. If it doesn’t work…</a:t>
            </a:r>
          </a:p>
        </p:txBody>
      </p:sp>
      <p:sp>
        <p:nvSpPr>
          <p:cNvPr id="4" name="Slide Number Placeholder 3"/>
          <p:cNvSpPr>
            <a:spLocks noGrp="1"/>
          </p:cNvSpPr>
          <p:nvPr>
            <p:ph type="sldNum" sz="quarter" idx="5"/>
          </p:nvPr>
        </p:nvSpPr>
        <p:spPr/>
        <p:txBody>
          <a:bodyPr/>
          <a:lstStyle/>
          <a:p>
            <a:fld id="{5B7ADE0D-725D-464E-8172-92F84364DF64}" type="slidenum">
              <a:rPr lang="en-US" smtClean="0"/>
              <a:t>18</a:t>
            </a:fld>
            <a:endParaRPr lang="en-US"/>
          </a:p>
        </p:txBody>
      </p:sp>
    </p:spTree>
    <p:extLst>
      <p:ext uri="{BB962C8B-B14F-4D97-AF65-F5344CB8AC3E}">
        <p14:creationId xmlns:p14="http://schemas.microsoft.com/office/powerpoint/2010/main" val="1248350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iterate it. Hypotheses give us a framework for iteration. If we need a quick fix now, we can document it and validate our assumptions later. And we can go back and iterate everything that’s based on assumption or knowledge that’s now out of date.</a:t>
            </a:r>
          </a:p>
        </p:txBody>
      </p:sp>
      <p:sp>
        <p:nvSpPr>
          <p:cNvPr id="4" name="Slide Number Placeholder 3"/>
          <p:cNvSpPr>
            <a:spLocks noGrp="1"/>
          </p:cNvSpPr>
          <p:nvPr>
            <p:ph type="sldNum" sz="quarter" idx="5"/>
          </p:nvPr>
        </p:nvSpPr>
        <p:spPr/>
        <p:txBody>
          <a:bodyPr/>
          <a:lstStyle/>
          <a:p>
            <a:fld id="{5B7ADE0D-725D-464E-8172-92F84364DF64}" type="slidenum">
              <a:rPr lang="en-US" smtClean="0"/>
              <a:t>19</a:t>
            </a:fld>
            <a:endParaRPr lang="en-US"/>
          </a:p>
        </p:txBody>
      </p:sp>
    </p:spTree>
    <p:extLst>
      <p:ext uri="{BB962C8B-B14F-4D97-AF65-F5344CB8AC3E}">
        <p14:creationId xmlns:p14="http://schemas.microsoft.com/office/powerpoint/2010/main" val="107883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has a Creative Commons license, so you can use it and share it. The license is called ‘Attribution-</a:t>
            </a:r>
            <a:r>
              <a:rPr lang="en-US" dirty="0" err="1"/>
              <a:t>ShareAlike</a:t>
            </a:r>
            <a:r>
              <a:rPr lang="en-US" dirty="0"/>
              <a:t> 4.0 International’.</a:t>
            </a:r>
          </a:p>
          <a:p>
            <a:endParaRPr lang="en-US" dirty="0"/>
          </a:p>
          <a:p>
            <a:r>
              <a:rPr lang="en-US" dirty="0"/>
              <a:t>It means you can adapt and share this work for your own purposes – as long as you credit the author (Dan Howarth) and add this license so others can share your work, too.</a:t>
            </a:r>
          </a:p>
          <a:p>
            <a:endParaRPr lang="en-US" dirty="0"/>
          </a:p>
          <a:p>
            <a:r>
              <a:rPr lang="en-US" dirty="0"/>
              <a:t>Full details of the license are at: https://</a:t>
            </a:r>
            <a:r>
              <a:rPr lang="en-US" dirty="0" err="1"/>
              <a:t>creativecommons.org</a:t>
            </a:r>
            <a:r>
              <a:rPr lang="en-US" dirty="0"/>
              <a:t>/licenses/by-</a:t>
            </a:r>
            <a:r>
              <a:rPr lang="en-US" dirty="0" err="1"/>
              <a:t>sa</a:t>
            </a:r>
            <a:r>
              <a:rPr lang="en-US" dirty="0"/>
              <a:t>/4.0/ </a:t>
            </a:r>
          </a:p>
          <a:p>
            <a:endParaRPr lang="en-US" dirty="0"/>
          </a:p>
          <a:p>
            <a:r>
              <a:rPr lang="en-US" dirty="0"/>
              <a:t> </a:t>
            </a:r>
          </a:p>
        </p:txBody>
      </p:sp>
      <p:sp>
        <p:nvSpPr>
          <p:cNvPr id="4" name="Slide Number Placeholder 3"/>
          <p:cNvSpPr>
            <a:spLocks noGrp="1"/>
          </p:cNvSpPr>
          <p:nvPr>
            <p:ph type="sldNum" sz="quarter" idx="5"/>
          </p:nvPr>
        </p:nvSpPr>
        <p:spPr/>
        <p:txBody>
          <a:bodyPr/>
          <a:lstStyle/>
          <a:p>
            <a:fld id="{5B7ADE0D-725D-464E-8172-92F84364DF64}" type="slidenum">
              <a:rPr lang="en-US" smtClean="0"/>
              <a:t>2</a:t>
            </a:fld>
            <a:endParaRPr lang="en-US"/>
          </a:p>
        </p:txBody>
      </p:sp>
    </p:spTree>
    <p:extLst>
      <p:ext uri="{BB962C8B-B14F-4D97-AF65-F5344CB8AC3E}">
        <p14:creationId xmlns:p14="http://schemas.microsoft.com/office/powerpoint/2010/main" val="312146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helping us plan what we need to learn, and then prototype and test ideas – hypotheses also let us share what we learn.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They’re also a useful way of talking about why we did things the way we did. They’re a repeatable, sharable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might be a useful way to frame updates in show and tell, for example. They also might be good for orientating new members of staff, and handing services over to new teams – so they can pick up where we left off.</a:t>
            </a:r>
          </a:p>
          <a:p>
            <a:endParaRPr lang="en-US" dirty="0"/>
          </a:p>
        </p:txBody>
      </p:sp>
      <p:sp>
        <p:nvSpPr>
          <p:cNvPr id="4" name="Slide Number Placeholder 3"/>
          <p:cNvSpPr>
            <a:spLocks noGrp="1"/>
          </p:cNvSpPr>
          <p:nvPr>
            <p:ph type="sldNum" sz="quarter" idx="5"/>
          </p:nvPr>
        </p:nvSpPr>
        <p:spPr/>
        <p:txBody>
          <a:bodyPr/>
          <a:lstStyle/>
          <a:p>
            <a:fld id="{5B7ADE0D-725D-464E-8172-92F84364DF64}" type="slidenum">
              <a:rPr lang="en-US" smtClean="0"/>
              <a:t>20</a:t>
            </a:fld>
            <a:endParaRPr lang="en-US"/>
          </a:p>
        </p:txBody>
      </p:sp>
    </p:spTree>
    <p:extLst>
      <p:ext uri="{BB962C8B-B14F-4D97-AF65-F5344CB8AC3E}">
        <p14:creationId xmlns:p14="http://schemas.microsoft.com/office/powerpoint/2010/main" val="220218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Likewise, they’re useful to talk about in your GDS Service Standard assessment.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shouldn’t have to cram in the way we do to prepare for assessments. We just need to tell the story of our service and how it’s evolved to meet user needs and other points in the Service Standard. If we’re in the habit of documenting as we go, it helps us tell that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did the beta assessment for Apply for New Style ESA, we found talking through hypotheses to be a helpful way of framing our responses. </a:t>
            </a:r>
          </a:p>
        </p:txBody>
      </p:sp>
      <p:sp>
        <p:nvSpPr>
          <p:cNvPr id="4" name="Slide Number Placeholder 3"/>
          <p:cNvSpPr>
            <a:spLocks noGrp="1"/>
          </p:cNvSpPr>
          <p:nvPr>
            <p:ph type="sldNum" sz="quarter" idx="5"/>
          </p:nvPr>
        </p:nvSpPr>
        <p:spPr/>
        <p:txBody>
          <a:bodyPr/>
          <a:lstStyle/>
          <a:p>
            <a:fld id="{5B7ADE0D-725D-464E-8172-92F84364DF64}" type="slidenum">
              <a:rPr lang="en-US" smtClean="0"/>
              <a:t>21</a:t>
            </a:fld>
            <a:endParaRPr lang="en-US"/>
          </a:p>
        </p:txBody>
      </p:sp>
    </p:spTree>
    <p:extLst>
      <p:ext uri="{BB962C8B-B14F-4D97-AF65-F5344CB8AC3E}">
        <p14:creationId xmlns:p14="http://schemas.microsoft.com/office/powerpoint/2010/main" val="1467004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Let’s have a chat, and see if anyone’s put anything in </a:t>
            </a:r>
            <a:r>
              <a:rPr lang="en-US" dirty="0" err="1"/>
              <a:t>Menti</a:t>
            </a:r>
            <a:endParaRPr lang="en-US" dirty="0"/>
          </a:p>
        </p:txBody>
      </p:sp>
      <p:sp>
        <p:nvSpPr>
          <p:cNvPr id="4" name="Slide Number Placeholder 3"/>
          <p:cNvSpPr>
            <a:spLocks noGrp="1"/>
          </p:cNvSpPr>
          <p:nvPr>
            <p:ph type="sldNum" sz="quarter" idx="5"/>
          </p:nvPr>
        </p:nvSpPr>
        <p:spPr/>
        <p:txBody>
          <a:bodyPr/>
          <a:lstStyle/>
          <a:p>
            <a:fld id="{5B7ADE0D-725D-464E-8172-92F84364DF64}" type="slidenum">
              <a:rPr lang="en-US" smtClean="0"/>
              <a:t>22</a:t>
            </a:fld>
            <a:endParaRPr lang="en-US"/>
          </a:p>
        </p:txBody>
      </p:sp>
    </p:spTree>
    <p:extLst>
      <p:ext uri="{BB962C8B-B14F-4D97-AF65-F5344CB8AC3E}">
        <p14:creationId xmlns:p14="http://schemas.microsoft.com/office/powerpoint/2010/main" val="374741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this quote from Tristan Kromer at lean coaches, </a:t>
            </a:r>
            <a:r>
              <a:rPr lang="en-US" dirty="0" err="1"/>
              <a:t>Kromatic</a:t>
            </a:r>
            <a:r>
              <a:rPr lang="en-US" dirty="0"/>
              <a:t>. He says [read from screen]. Does that sound familiar?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sort of use hypotheses all the time. We have a theory about how to solve a problem, and then try it.</a:t>
            </a:r>
          </a:p>
          <a:p>
            <a:endParaRPr lang="en-US" dirty="0"/>
          </a:p>
          <a:p>
            <a:r>
              <a:rPr lang="en-US" dirty="0"/>
              <a:t>All teams do it slightly differently, and some more informally. We don’t always write them down, and we don’t always revisit them.</a:t>
            </a:r>
          </a:p>
          <a:p>
            <a:endParaRPr lang="en-US" dirty="0"/>
          </a:p>
          <a:p>
            <a:r>
              <a:rPr lang="en-US" dirty="0"/>
              <a:t>Hypothesis-driven design is a really powerful technique for building the right thing, documenting that knowledge and telling the story of it. So how can we make full use of it?</a:t>
            </a:r>
          </a:p>
          <a:p>
            <a:endParaRPr lang="en-US" dirty="0"/>
          </a:p>
          <a:p>
            <a:endParaRPr lang="en-US" dirty="0"/>
          </a:p>
          <a:p>
            <a:endParaRPr lang="en-US" dirty="0"/>
          </a:p>
          <a:p>
            <a:r>
              <a:rPr lang="en-US" b="1" dirty="0"/>
              <a:t>// References</a:t>
            </a:r>
          </a:p>
          <a:p>
            <a:endParaRPr lang="en-US" dirty="0"/>
          </a:p>
          <a:p>
            <a:r>
              <a:rPr lang="en-US" dirty="0"/>
              <a:t>https://</a:t>
            </a:r>
            <a:r>
              <a:rPr lang="en-US" dirty="0" err="1"/>
              <a:t>kromatic.com</a:t>
            </a:r>
            <a:r>
              <a:rPr lang="en-US" dirty="0"/>
              <a:t>/blog/assumption-vs-hypothesis-to-the-death/</a:t>
            </a:r>
          </a:p>
        </p:txBody>
      </p:sp>
      <p:sp>
        <p:nvSpPr>
          <p:cNvPr id="4" name="Slide Number Placeholder 3"/>
          <p:cNvSpPr>
            <a:spLocks noGrp="1"/>
          </p:cNvSpPr>
          <p:nvPr>
            <p:ph type="sldNum" sz="quarter" idx="5"/>
          </p:nvPr>
        </p:nvSpPr>
        <p:spPr/>
        <p:txBody>
          <a:bodyPr/>
          <a:lstStyle/>
          <a:p>
            <a:fld id="{5B7ADE0D-725D-464E-8172-92F84364DF64}" type="slidenum">
              <a:rPr lang="en-US" smtClean="0"/>
              <a:t>3</a:t>
            </a:fld>
            <a:endParaRPr lang="en-US"/>
          </a:p>
        </p:txBody>
      </p:sp>
    </p:spTree>
    <p:extLst>
      <p:ext uri="{BB962C8B-B14F-4D97-AF65-F5344CB8AC3E}">
        <p14:creationId xmlns:p14="http://schemas.microsoft.com/office/powerpoint/2010/main" val="209690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hypothesis-driven design is about learning. It helps the team learn what their service needs to do to meet user needs and business requirements.</a:t>
            </a:r>
          </a:p>
          <a:p>
            <a:endParaRPr lang="en-US" dirty="0"/>
          </a:p>
          <a:p>
            <a:r>
              <a:rPr lang="en-US" dirty="0"/>
              <a:t>Johnny 5 knows it. Every output needs </a:t>
            </a:r>
            <a:r>
              <a:rPr lang="en-US" u="sng" dirty="0"/>
              <a:t>input</a:t>
            </a:r>
            <a:r>
              <a:rPr lang="en-US" dirty="0"/>
              <a:t>.</a:t>
            </a:r>
          </a:p>
        </p:txBody>
      </p:sp>
      <p:sp>
        <p:nvSpPr>
          <p:cNvPr id="4" name="Slide Number Placeholder 3"/>
          <p:cNvSpPr>
            <a:spLocks noGrp="1"/>
          </p:cNvSpPr>
          <p:nvPr>
            <p:ph type="sldNum" sz="quarter" idx="5"/>
          </p:nvPr>
        </p:nvSpPr>
        <p:spPr/>
        <p:txBody>
          <a:bodyPr/>
          <a:lstStyle/>
          <a:p>
            <a:fld id="{5B7ADE0D-725D-464E-8172-92F84364DF64}" type="slidenum">
              <a:rPr lang="en-US" smtClean="0"/>
              <a:t>4</a:t>
            </a:fld>
            <a:endParaRPr lang="en-US"/>
          </a:p>
        </p:txBody>
      </p:sp>
    </p:spTree>
    <p:extLst>
      <p:ext uri="{BB962C8B-B14F-4D97-AF65-F5344CB8AC3E}">
        <p14:creationId xmlns:p14="http://schemas.microsoft.com/office/powerpoint/2010/main" val="4099702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 Gothelf [</a:t>
            </a:r>
            <a:r>
              <a:rPr lang="en-US" dirty="0" err="1"/>
              <a:t>gott</a:t>
            </a:r>
            <a:r>
              <a:rPr lang="en-US" dirty="0"/>
              <a:t>–</a:t>
            </a:r>
            <a:r>
              <a:rPr lang="en-US" dirty="0" err="1"/>
              <a:t>helf</a:t>
            </a:r>
            <a:r>
              <a:rPr lang="en-US" dirty="0"/>
              <a:t>], who’s the co-author of Lean UX, said that a hypothesis </a:t>
            </a:r>
            <a:r>
              <a:rPr lang="en-US" u="sng" dirty="0"/>
              <a:t>IS</a:t>
            </a:r>
            <a:r>
              <a:rPr lang="en-US" dirty="0"/>
              <a:t> your design. He said: [read from screen]</a:t>
            </a:r>
          </a:p>
          <a:p>
            <a:endParaRPr lang="en-US" dirty="0"/>
          </a:p>
          <a:p>
            <a:r>
              <a:rPr lang="en-US" dirty="0"/>
              <a:t>But it’s a way of documenting your design and the process behind it.</a:t>
            </a:r>
          </a:p>
          <a:p>
            <a:endParaRPr lang="en-US" dirty="0"/>
          </a:p>
          <a:p>
            <a:endParaRPr lang="en-US" dirty="0"/>
          </a:p>
          <a:p>
            <a:r>
              <a:rPr lang="en-US" b="1" dirty="0"/>
              <a:t>// References</a:t>
            </a:r>
          </a:p>
          <a:p>
            <a:endParaRPr lang="en-US" dirty="0"/>
          </a:p>
          <a:p>
            <a:r>
              <a:rPr lang="en-US" dirty="0"/>
              <a:t>Gothelf, J. and </a:t>
            </a:r>
            <a:r>
              <a:rPr lang="en-US" dirty="0" err="1"/>
              <a:t>Seiden</a:t>
            </a:r>
            <a:r>
              <a:rPr lang="en-US" dirty="0"/>
              <a:t>, J. (2013). </a:t>
            </a:r>
            <a:r>
              <a:rPr lang="en-GB" sz="1200" b="0" i="1" kern="1200" dirty="0">
                <a:solidFill>
                  <a:schemeClr val="tx1"/>
                </a:solidFill>
                <a:effectLst/>
                <a:latin typeface="+mn-lt"/>
                <a:ea typeface="+mn-ea"/>
                <a:cs typeface="+mn-cs"/>
              </a:rPr>
              <a:t>Lean UX: Applying Lean Principles to Improve User Experience</a:t>
            </a:r>
            <a:r>
              <a:rPr lang="en-US" dirty="0"/>
              <a:t>. USA: O’Reilly</a:t>
            </a:r>
          </a:p>
        </p:txBody>
      </p:sp>
      <p:sp>
        <p:nvSpPr>
          <p:cNvPr id="4" name="Slide Number Placeholder 3"/>
          <p:cNvSpPr>
            <a:spLocks noGrp="1"/>
          </p:cNvSpPr>
          <p:nvPr>
            <p:ph type="sldNum" sz="quarter" idx="5"/>
          </p:nvPr>
        </p:nvSpPr>
        <p:spPr/>
        <p:txBody>
          <a:bodyPr/>
          <a:lstStyle/>
          <a:p>
            <a:fld id="{5B7ADE0D-725D-464E-8172-92F84364DF64}" type="slidenum">
              <a:rPr lang="en-US" smtClean="0"/>
              <a:t>5</a:t>
            </a:fld>
            <a:endParaRPr lang="en-US"/>
          </a:p>
        </p:txBody>
      </p:sp>
    </p:spTree>
    <p:extLst>
      <p:ext uri="{BB962C8B-B14F-4D97-AF65-F5344CB8AC3E}">
        <p14:creationId xmlns:p14="http://schemas.microsoft.com/office/powerpoint/2010/main" val="224216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structure of a typical hypothesis – if you write it down. There are 5 different elements, which have a flow.</a:t>
            </a:r>
          </a:p>
          <a:p>
            <a:endParaRPr lang="en-US" dirty="0"/>
          </a:p>
          <a:p>
            <a:r>
              <a:rPr lang="en-US" dirty="0"/>
              <a:t>People use many different formats. This is how I like to do it – for a reason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hypothesis is a living document, that evolves as you learn more about the problem you’re working on and how to solve it. So it also represents the work you’ve done at each stage of your design process.</a:t>
            </a:r>
          </a:p>
          <a:p>
            <a:endParaRPr lang="en-US" dirty="0"/>
          </a:p>
          <a:p>
            <a:r>
              <a:rPr lang="en-US" dirty="0"/>
              <a:t>Let’s look at each line in a bit more detail.</a:t>
            </a:r>
          </a:p>
        </p:txBody>
      </p:sp>
      <p:sp>
        <p:nvSpPr>
          <p:cNvPr id="4" name="Slide Number Placeholder 3"/>
          <p:cNvSpPr>
            <a:spLocks noGrp="1"/>
          </p:cNvSpPr>
          <p:nvPr>
            <p:ph type="sldNum" sz="quarter" idx="5"/>
          </p:nvPr>
        </p:nvSpPr>
        <p:spPr/>
        <p:txBody>
          <a:bodyPr/>
          <a:lstStyle/>
          <a:p>
            <a:fld id="{2DEB0825-FCCC-404F-B5F2-C7BE446674B4}" type="slidenum">
              <a:rPr lang="en-GB" smtClean="0"/>
              <a:t>6</a:t>
            </a:fld>
            <a:endParaRPr lang="en-GB" dirty="0"/>
          </a:p>
        </p:txBody>
      </p:sp>
    </p:spTree>
    <p:extLst>
      <p:ext uri="{BB962C8B-B14F-4D97-AF65-F5344CB8AC3E}">
        <p14:creationId xmlns:p14="http://schemas.microsoft.com/office/powerpoint/2010/main" val="59683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line – “we’ve seen that” – is an observation about a user, or a user </a:t>
            </a:r>
            <a:r>
              <a:rPr lang="en-US" dirty="0" err="1"/>
              <a:t>behaviour</a:t>
            </a:r>
            <a:r>
              <a:rPr lang="en-US" dirty="0"/>
              <a:t>, from user research or quantitative data.</a:t>
            </a:r>
          </a:p>
          <a:p>
            <a:endParaRPr lang="en-US" dirty="0"/>
          </a:p>
          <a:p>
            <a:r>
              <a:rPr lang="en-US" dirty="0"/>
              <a:t>Note that it’s clear about who the user is that this hypothesis relates to.</a:t>
            </a:r>
          </a:p>
        </p:txBody>
      </p:sp>
      <p:sp>
        <p:nvSpPr>
          <p:cNvPr id="4" name="Slide Number Placeholder 3"/>
          <p:cNvSpPr>
            <a:spLocks noGrp="1"/>
          </p:cNvSpPr>
          <p:nvPr>
            <p:ph type="sldNum" sz="quarter" idx="5"/>
          </p:nvPr>
        </p:nvSpPr>
        <p:spPr/>
        <p:txBody>
          <a:bodyPr/>
          <a:lstStyle/>
          <a:p>
            <a:fld id="{2DEB0825-FCCC-404F-B5F2-C7BE446674B4}" type="slidenum">
              <a:rPr lang="en-GB" smtClean="0"/>
              <a:t>7</a:t>
            </a:fld>
            <a:endParaRPr lang="en-GB" dirty="0"/>
          </a:p>
        </p:txBody>
      </p:sp>
    </p:spTree>
    <p:extLst>
      <p:ext uri="{BB962C8B-B14F-4D97-AF65-F5344CB8AC3E}">
        <p14:creationId xmlns:p14="http://schemas.microsoft.com/office/powerpoint/2010/main" val="168056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line – “</a:t>
            </a:r>
            <a:r>
              <a:rPr lang="en-GB" sz="1200" b="0" dirty="0">
                <a:solidFill>
                  <a:srgbClr val="172B4D"/>
                </a:solidFill>
              </a:rPr>
              <a:t>We think this is because”</a:t>
            </a:r>
            <a:r>
              <a:rPr lang="en-GB" sz="1200" b="1" dirty="0">
                <a:solidFill>
                  <a:srgbClr val="172B4D"/>
                </a:solidFill>
              </a:rPr>
              <a:t> </a:t>
            </a:r>
            <a:r>
              <a:rPr lang="en-US" dirty="0"/>
              <a:t>– is an insight from </a:t>
            </a:r>
            <a:r>
              <a:rPr lang="en-US" dirty="0" err="1"/>
              <a:t>analysing</a:t>
            </a:r>
            <a:r>
              <a:rPr lang="en-US" dirty="0"/>
              <a:t> the observed </a:t>
            </a:r>
            <a:r>
              <a:rPr lang="en-US" dirty="0" err="1"/>
              <a:t>behaviour</a:t>
            </a:r>
            <a:r>
              <a:rPr lang="en-US" dirty="0"/>
              <a:t>, which reveals the underlying motivations behind it.</a:t>
            </a:r>
          </a:p>
        </p:txBody>
      </p:sp>
      <p:sp>
        <p:nvSpPr>
          <p:cNvPr id="4" name="Slide Number Placeholder 3"/>
          <p:cNvSpPr>
            <a:spLocks noGrp="1"/>
          </p:cNvSpPr>
          <p:nvPr>
            <p:ph type="sldNum" sz="quarter" idx="5"/>
          </p:nvPr>
        </p:nvSpPr>
        <p:spPr/>
        <p:txBody>
          <a:bodyPr/>
          <a:lstStyle/>
          <a:p>
            <a:fld id="{2DEB0825-FCCC-404F-B5F2-C7BE446674B4}" type="slidenum">
              <a:rPr lang="en-GB" smtClean="0"/>
              <a:t>8</a:t>
            </a:fld>
            <a:endParaRPr lang="en-GB" dirty="0"/>
          </a:p>
        </p:txBody>
      </p:sp>
    </p:spTree>
    <p:extLst>
      <p:ext uri="{BB962C8B-B14F-4D97-AF65-F5344CB8AC3E}">
        <p14:creationId xmlns:p14="http://schemas.microsoft.com/office/powerpoint/2010/main" val="302966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line – “so if we” – is the feature or iteration that we’re proposing to solve the problem. The thing we prototype.</a:t>
            </a:r>
          </a:p>
        </p:txBody>
      </p:sp>
      <p:sp>
        <p:nvSpPr>
          <p:cNvPr id="4" name="Slide Number Placeholder 3"/>
          <p:cNvSpPr>
            <a:spLocks noGrp="1"/>
          </p:cNvSpPr>
          <p:nvPr>
            <p:ph type="sldNum" sz="quarter" idx="5"/>
          </p:nvPr>
        </p:nvSpPr>
        <p:spPr/>
        <p:txBody>
          <a:bodyPr/>
          <a:lstStyle/>
          <a:p>
            <a:fld id="{2DEB0825-FCCC-404F-B5F2-C7BE446674B4}" type="slidenum">
              <a:rPr lang="en-GB" smtClean="0"/>
              <a:t>9</a:t>
            </a:fld>
            <a:endParaRPr lang="en-GB" dirty="0"/>
          </a:p>
        </p:txBody>
      </p:sp>
    </p:spTree>
    <p:extLst>
      <p:ext uri="{BB962C8B-B14F-4D97-AF65-F5344CB8AC3E}">
        <p14:creationId xmlns:p14="http://schemas.microsoft.com/office/powerpoint/2010/main" val="122016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6E8D7-CEF7-A140-92A9-A5E494B71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35443A-D9B1-9B4F-AF3C-6C00DFB5F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7879FF-4B41-8D44-8B7B-7D768971200A}"/>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7D111CD8-CE04-9749-846A-ECA0EA6EB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69652-6A6A-0245-B25B-1659D6ADA5A4}"/>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191982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36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rgbClr val="19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891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rgbClr val="4F7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214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rgbClr val="6A1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259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01C0-2CB1-954B-BE7B-498277F6F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4D6E6D-72A5-3F4D-857F-9BA975FA0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ECF847-6C7A-B144-B428-9E98BCDB1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D5A17F-EB66-CF43-94FA-F28480B6F13F}"/>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6" name="Footer Placeholder 5">
            <a:extLst>
              <a:ext uri="{FF2B5EF4-FFF2-40B4-BE49-F238E27FC236}">
                <a16:creationId xmlns:a16="http://schemas.microsoft.com/office/drawing/2014/main" id="{141585F3-2088-FB4B-9164-36FD506BA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D33065-B3AB-7340-8CFA-35D46346620A}"/>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196044025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B653-9BD6-A74C-ADA0-F24584F2A4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D37AD1-0435-964A-92B8-F6E8AD5D4F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85F7C4-3CE4-FD44-B19B-5BA02D410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82C9F-E02F-B94C-8175-59089D62A967}"/>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6" name="Footer Placeholder 5">
            <a:extLst>
              <a:ext uri="{FF2B5EF4-FFF2-40B4-BE49-F238E27FC236}">
                <a16:creationId xmlns:a16="http://schemas.microsoft.com/office/drawing/2014/main" id="{854166E6-5147-9445-A077-7D2733D07B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CFD42-F9BE-A449-A95C-72C134B64FC4}"/>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3238631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9E9CA-F6D1-014B-A492-870BAB39D4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A47CE9-02D4-4A42-A3AF-AFC7410BEF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09FE4-5E33-A04F-8FA3-76AF05C9E643}"/>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857C5C3B-0C42-1645-82BC-D8233D16E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1B347-C739-6D42-B37E-98369DBF84B0}"/>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864509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D0047-FB19-9D45-AB72-4DA4B84E90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D17CBF-256A-5248-8B0D-3FD338EE24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18A1A-D064-F94E-9AA8-84CE74FA0CDF}"/>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FF9EC832-3CDE-3E42-9B18-A34A70836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EA787-CE9C-EF41-9479-DA07BCABC81E}"/>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1857605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ing slide 1">
  <p:cSld name="Heading slide 1">
    <p:spTree>
      <p:nvGrpSpPr>
        <p:cNvPr id="1" name="Shape 14"/>
        <p:cNvGrpSpPr/>
        <p:nvPr/>
      </p:nvGrpSpPr>
      <p:grpSpPr>
        <a:xfrm>
          <a:off x="0" y="0"/>
          <a:ext cx="0" cy="0"/>
          <a:chOff x="0" y="0"/>
          <a:chExt cx="0" cy="0"/>
        </a:xfrm>
      </p:grpSpPr>
      <p:sp>
        <p:nvSpPr>
          <p:cNvPr id="15" name="Google Shape;15;p6"/>
          <p:cNvSpPr txBox="1"/>
          <p:nvPr/>
        </p:nvSpPr>
        <p:spPr>
          <a:xfrm>
            <a:off x="0" y="0"/>
            <a:ext cx="12192000" cy="6858000"/>
          </a:xfrm>
          <a:prstGeom prst="rect">
            <a:avLst/>
          </a:prstGeom>
          <a:solidFill>
            <a:schemeClr val="accent2"/>
          </a:solidFill>
          <a:ln>
            <a:noFill/>
          </a:ln>
        </p:spPr>
        <p:txBody>
          <a:bodyPr spcFirstLastPara="1" wrap="square" lIns="30467" tIns="30467" rIns="30467" bIns="30467" anchor="ctr" anchorCtr="0">
            <a:noAutofit/>
          </a:bodyPr>
          <a:lstStyle/>
          <a:p>
            <a:pPr marL="33866" marR="0" lvl="0" indent="0" algn="ctr" rtl="0">
              <a:lnSpc>
                <a:spcPct val="100000"/>
              </a:lnSpc>
              <a:spcBef>
                <a:spcPts val="0"/>
              </a:spcBef>
              <a:spcAft>
                <a:spcPts val="0"/>
              </a:spcAft>
              <a:buClr>
                <a:srgbClr val="000000"/>
              </a:buClr>
              <a:buFont typeface="Arial"/>
              <a:buNone/>
            </a:pPr>
            <a:endParaRPr sz="4133"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17186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A921-7E81-984E-8382-4E4027A23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7079E-6EF7-894B-B373-FC77D8907E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95F97-2CA8-3045-9661-1433FD0FDC45}"/>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F203166B-23BD-BE44-8B48-95EC48373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1DB5A-53AF-1343-922D-EE129B22C3A1}"/>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540842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E9F1-B916-1842-AA87-C10DFCFE6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3B1F9-2B51-5B43-9CD3-295EEA1CB7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A23E5D-429F-5147-82AC-417BE87484D7}"/>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53432280-908B-B64F-9C53-1E7183016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2B9CC-7CEE-894B-AF0B-035FFF735917}"/>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143792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59E0-D0F1-C84B-8348-F147D9030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4E9F5-2167-5941-86FB-E88AD3CDBB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D8BA9B-54EB-634B-A2A1-0EE062EFC4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EB185A-985A-A944-937F-8D0360B3E4BD}"/>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6" name="Footer Placeholder 5">
            <a:extLst>
              <a:ext uri="{FF2B5EF4-FFF2-40B4-BE49-F238E27FC236}">
                <a16:creationId xmlns:a16="http://schemas.microsoft.com/office/drawing/2014/main" id="{CF5CE1D6-DEE5-7C45-AA56-56728301D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6E266-E04D-9642-AA7B-DE9AAB7A083A}"/>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41672274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2607-0343-E34D-BD03-3FE97B87C1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ED0C9C-5EC5-7048-83D3-C1F5ED5A02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E3D071-6C6B-4247-B914-CF99908C64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21504E-BED5-F142-95BD-B268373BA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5D4342-F671-EB42-9A5B-9D67DFC6D2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643CBA-E08F-744C-B7EC-B74D78FAC32B}"/>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8" name="Footer Placeholder 7">
            <a:extLst>
              <a:ext uri="{FF2B5EF4-FFF2-40B4-BE49-F238E27FC236}">
                <a16:creationId xmlns:a16="http://schemas.microsoft.com/office/drawing/2014/main" id="{687EF303-54A5-2C4C-8771-575C3A2B24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F3BCCB-BE23-E84C-B900-E967EAD5B4E1}"/>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117072725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11CA-948A-E84D-B673-83F28AD237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7A9A13-3504-F744-B7D2-29BE380A1B83}"/>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4" name="Footer Placeholder 3">
            <a:extLst>
              <a:ext uri="{FF2B5EF4-FFF2-40B4-BE49-F238E27FC236}">
                <a16:creationId xmlns:a16="http://schemas.microsoft.com/office/drawing/2014/main" id="{198516E5-E472-0B40-B30E-F9737AC49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BFB489-5294-8347-BDE4-D9F2E187F937}"/>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359107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A41160-DE2D-8846-B818-094DCAAB0741}"/>
              </a:ext>
            </a:extLst>
          </p:cNvPr>
          <p:cNvSpPr>
            <a:spLocks noGrp="1"/>
          </p:cNvSpPr>
          <p:nvPr>
            <p:ph type="dt" sz="half" idx="10"/>
          </p:nvPr>
        </p:nvSpPr>
        <p:spPr/>
        <p:txBody>
          <a:bodyPr/>
          <a:lstStyle/>
          <a:p>
            <a:fld id="{EF7492E2-934E-ED47-BDB4-8B8E6F60C0A2}" type="datetimeFigureOut">
              <a:rPr lang="en-US" smtClean="0"/>
              <a:t>5/24/21</a:t>
            </a:fld>
            <a:endParaRPr lang="en-US"/>
          </a:p>
        </p:txBody>
      </p:sp>
      <p:sp>
        <p:nvSpPr>
          <p:cNvPr id="3" name="Footer Placeholder 2">
            <a:extLst>
              <a:ext uri="{FF2B5EF4-FFF2-40B4-BE49-F238E27FC236}">
                <a16:creationId xmlns:a16="http://schemas.microsoft.com/office/drawing/2014/main" id="{037F04D2-0B1F-9947-A8C2-988EBF6199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534203-8ADE-064F-B277-954D1B88CCB1}"/>
              </a:ext>
            </a:extLst>
          </p:cNvPr>
          <p:cNvSpPr>
            <a:spLocks noGrp="1"/>
          </p:cNvSpPr>
          <p:nvPr>
            <p:ph type="sldNum" sz="quarter" idx="12"/>
          </p:nvPr>
        </p:nvSpPr>
        <p:spPr/>
        <p:txBody>
          <a:bodyPr/>
          <a:lstStyle/>
          <a:p>
            <a:fld id="{D6D5FE5C-252E-E141-84F8-2CEE47792905}" type="slidenum">
              <a:rPr lang="en-US" smtClean="0"/>
              <a:t>‹#›</a:t>
            </a:fld>
            <a:endParaRPr lang="en-US"/>
          </a:p>
        </p:txBody>
      </p:sp>
    </p:spTree>
    <p:extLst>
      <p:ext uri="{BB962C8B-B14F-4D97-AF65-F5344CB8AC3E}">
        <p14:creationId xmlns:p14="http://schemas.microsoft.com/office/powerpoint/2010/main" val="3830875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814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03F802-FBFF-2142-94A2-50085F149F61}"/>
              </a:ext>
            </a:extLst>
          </p:cNvPr>
          <p:cNvSpPr/>
          <p:nvPr userDrawn="1"/>
        </p:nvSpPr>
        <p:spPr>
          <a:xfrm>
            <a:off x="0" y="0"/>
            <a:ext cx="1219200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96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84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C085B-B621-1F46-9A54-215C5CE23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45552-58A1-6A45-A761-DB564CB443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CB12-59B9-714F-985A-386839ADA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492E2-934E-ED47-BDB4-8B8E6F60C0A2}" type="datetimeFigureOut">
              <a:rPr lang="en-US" smtClean="0"/>
              <a:t>5/24/21</a:t>
            </a:fld>
            <a:endParaRPr lang="en-US"/>
          </a:p>
        </p:txBody>
      </p:sp>
      <p:sp>
        <p:nvSpPr>
          <p:cNvPr id="5" name="Footer Placeholder 4">
            <a:extLst>
              <a:ext uri="{FF2B5EF4-FFF2-40B4-BE49-F238E27FC236}">
                <a16:creationId xmlns:a16="http://schemas.microsoft.com/office/drawing/2014/main" id="{A8EF324B-0C7B-2248-B67E-682E52D2F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C2AE4-7868-0748-A6B4-EF1E5C3A3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5FE5C-252E-E141-84F8-2CEE47792905}" type="slidenum">
              <a:rPr lang="en-US" smtClean="0"/>
              <a:t>‹#›</a:t>
            </a:fld>
            <a:endParaRPr lang="en-US"/>
          </a:p>
        </p:txBody>
      </p:sp>
    </p:spTree>
    <p:extLst>
      <p:ext uri="{BB962C8B-B14F-4D97-AF65-F5344CB8AC3E}">
        <p14:creationId xmlns:p14="http://schemas.microsoft.com/office/powerpoint/2010/main" val="75829280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7" r:id="rId8"/>
    <p:sldLayoutId id="2147483739" r:id="rId9"/>
    <p:sldLayoutId id="2147483743" r:id="rId10"/>
    <p:sldLayoutId id="2147483738" r:id="rId11"/>
    <p:sldLayoutId id="2147483741" r:id="rId12"/>
    <p:sldLayoutId id="2147483742" r:id="rId13"/>
    <p:sldLayoutId id="2147483733" r:id="rId14"/>
    <p:sldLayoutId id="2147483734" r:id="rId15"/>
    <p:sldLayoutId id="2147483735" r:id="rId16"/>
    <p:sldLayoutId id="2147483736" r:id="rId17"/>
    <p:sldLayoutId id="214748374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mad scientist experiment GIF">
            <a:extLst>
              <a:ext uri="{FF2B5EF4-FFF2-40B4-BE49-F238E27FC236}">
                <a16:creationId xmlns:a16="http://schemas.microsoft.com/office/drawing/2014/main" id="{5AA6C62C-7BD1-3F4D-892D-E6E18B02C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6056" y="-66260"/>
            <a:ext cx="9320694" cy="699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83D2932-A387-6143-9A6F-B75C783580D5}"/>
              </a:ext>
            </a:extLst>
          </p:cNvPr>
          <p:cNvSpPr/>
          <p:nvPr/>
        </p:nvSpPr>
        <p:spPr>
          <a:xfrm>
            <a:off x="1" y="0"/>
            <a:ext cx="7619999" cy="6858000"/>
          </a:xfrm>
          <a:prstGeom prst="rect">
            <a:avLst/>
          </a:prstGeom>
          <a:gradFill flip="none" rotWithShape="1">
            <a:gsLst>
              <a:gs pos="0">
                <a:srgbClr val="000000"/>
              </a:gs>
              <a:gs pos="78000">
                <a:srgbClr val="000000"/>
              </a:gs>
              <a:gs pos="89000">
                <a:srgbClr val="000000">
                  <a:alpha val="31000"/>
                </a:srgbClr>
              </a:gs>
              <a:gs pos="10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55;p15">
            <a:extLst>
              <a:ext uri="{FF2B5EF4-FFF2-40B4-BE49-F238E27FC236}">
                <a16:creationId xmlns:a16="http://schemas.microsoft.com/office/drawing/2014/main" id="{48C3FF29-1D2F-5C42-AC96-418AD1183F5C}"/>
              </a:ext>
            </a:extLst>
          </p:cNvPr>
          <p:cNvSpPr txBox="1">
            <a:spLocks/>
          </p:cNvSpPr>
          <p:nvPr/>
        </p:nvSpPr>
        <p:spPr>
          <a:xfrm>
            <a:off x="891331" y="1305990"/>
            <a:ext cx="7050156" cy="2333297"/>
          </a:xfrm>
          <a:prstGeom prst="rect">
            <a:avLst/>
          </a:prstGeom>
          <a:noFill/>
          <a:ln>
            <a:noFill/>
          </a:ln>
        </p:spPr>
        <p:txBody>
          <a:bodyPr spcFirstLastPara="1" wrap="square" lIns="20575" tIns="20575" rIns="20575" bIns="205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b="1" dirty="0">
                <a:solidFill>
                  <a:schemeClr val="bg1"/>
                </a:solidFill>
                <a:latin typeface="Helvetica" pitchFamily="2" charset="0"/>
              </a:rPr>
              <a:t>Can we </a:t>
            </a:r>
            <a:br>
              <a:rPr lang="en-US" sz="6600" b="1" dirty="0">
                <a:solidFill>
                  <a:schemeClr val="bg1"/>
                </a:solidFill>
                <a:latin typeface="Helvetica" pitchFamily="2" charset="0"/>
              </a:rPr>
            </a:br>
            <a:r>
              <a:rPr lang="en-US" sz="6600" b="1" dirty="0">
                <a:solidFill>
                  <a:schemeClr val="bg1"/>
                </a:solidFill>
                <a:latin typeface="Helvetica" pitchFamily="2" charset="0"/>
              </a:rPr>
              <a:t>talk about hypotheses?</a:t>
            </a:r>
          </a:p>
        </p:txBody>
      </p:sp>
      <p:sp>
        <p:nvSpPr>
          <p:cNvPr id="9" name="Google Shape;55;p15">
            <a:extLst>
              <a:ext uri="{FF2B5EF4-FFF2-40B4-BE49-F238E27FC236}">
                <a16:creationId xmlns:a16="http://schemas.microsoft.com/office/drawing/2014/main" id="{E2632634-4D1C-5844-AAEC-851C71AC37BB}"/>
              </a:ext>
            </a:extLst>
          </p:cNvPr>
          <p:cNvSpPr txBox="1">
            <a:spLocks/>
          </p:cNvSpPr>
          <p:nvPr/>
        </p:nvSpPr>
        <p:spPr>
          <a:xfrm>
            <a:off x="891331" y="4270449"/>
            <a:ext cx="8127000" cy="1288832"/>
          </a:xfrm>
          <a:prstGeom prst="rect">
            <a:avLst/>
          </a:prstGeom>
          <a:noFill/>
          <a:ln>
            <a:noFill/>
          </a:ln>
        </p:spPr>
        <p:txBody>
          <a:bodyPr spcFirstLastPara="1" wrap="square" lIns="20575" tIns="20575" rIns="20575" bIns="2057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3200" dirty="0">
                <a:solidFill>
                  <a:schemeClr val="bg1"/>
                </a:solidFill>
                <a:latin typeface="Helvetica Light" panose="020B0403020202020204" pitchFamily="34" charset="0"/>
              </a:rPr>
              <a:t>Dan Howarth</a:t>
            </a:r>
            <a:br>
              <a:rPr lang="en-US" sz="3200" dirty="0">
                <a:solidFill>
                  <a:schemeClr val="bg1"/>
                </a:solidFill>
                <a:latin typeface="Helvetica Light" panose="020B0403020202020204" pitchFamily="34" charset="0"/>
              </a:rPr>
            </a:br>
            <a:r>
              <a:rPr lang="en-US" sz="3200" dirty="0">
                <a:solidFill>
                  <a:schemeClr val="bg1"/>
                </a:solidFill>
                <a:latin typeface="Helvetica Light" panose="020B0403020202020204" pitchFamily="34" charset="0"/>
              </a:rPr>
              <a:t>Senior content designer, DWP</a:t>
            </a:r>
          </a:p>
        </p:txBody>
      </p:sp>
      <p:pic>
        <p:nvPicPr>
          <p:cNvPr id="1026" name="Picture 2" descr="Creative Commons License">
            <a:extLst>
              <a:ext uri="{FF2B5EF4-FFF2-40B4-BE49-F238E27FC236}">
                <a16:creationId xmlns:a16="http://schemas.microsoft.com/office/drawing/2014/main" id="{49C17257-2148-3E48-86CA-B0E07E36F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31" y="5987883"/>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74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B3E6E-3307-F044-B19E-4B4916EFE4D2}"/>
              </a:ext>
            </a:extLst>
          </p:cNvPr>
          <p:cNvSpPr/>
          <p:nvPr/>
        </p:nvSpPr>
        <p:spPr>
          <a:xfrm>
            <a:off x="1388134" y="2393424"/>
            <a:ext cx="8403566" cy="1439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597684" y="2651373"/>
            <a:ext cx="7870166" cy="923330"/>
          </a:xfrm>
          <a:prstGeom prst="rect">
            <a:avLst/>
          </a:prstGeom>
        </p:spPr>
        <p:txBody>
          <a:bodyPr wrap="square">
            <a:spAutoFit/>
          </a:bodyPr>
          <a:lstStyle/>
          <a:p>
            <a:pPr>
              <a:spcAft>
                <a:spcPts val="1800"/>
              </a:spcAft>
            </a:pPr>
            <a:r>
              <a:rPr lang="en-GB" sz="5400" b="1" dirty="0">
                <a:solidFill>
                  <a:srgbClr val="172B4D"/>
                </a:solidFill>
                <a:latin typeface="Helvetica" pitchFamily="2" charset="0"/>
              </a:rPr>
              <a:t>We’ll see…</a:t>
            </a:r>
          </a:p>
        </p:txBody>
      </p:sp>
      <p:sp>
        <p:nvSpPr>
          <p:cNvPr id="3" name="Rectangle 2">
            <a:extLst>
              <a:ext uri="{FF2B5EF4-FFF2-40B4-BE49-F238E27FC236}">
                <a16:creationId xmlns:a16="http://schemas.microsoft.com/office/drawing/2014/main" id="{76886656-7D6B-9044-8EE7-A92A67316C6C}"/>
              </a:ext>
            </a:extLst>
          </p:cNvPr>
          <p:cNvSpPr/>
          <p:nvPr/>
        </p:nvSpPr>
        <p:spPr>
          <a:xfrm>
            <a:off x="1597684" y="4507974"/>
            <a:ext cx="9768407" cy="830997"/>
          </a:xfrm>
          <a:prstGeom prst="rect">
            <a:avLst/>
          </a:prstGeom>
        </p:spPr>
        <p:txBody>
          <a:bodyPr wrap="square">
            <a:spAutoFit/>
          </a:bodyPr>
          <a:lstStyle/>
          <a:p>
            <a:pPr>
              <a:spcAft>
                <a:spcPts val="1800"/>
              </a:spcAft>
            </a:pPr>
            <a:r>
              <a:rPr lang="en-GB" sz="4800" b="1" dirty="0">
                <a:solidFill>
                  <a:schemeClr val="bg1"/>
                </a:solidFill>
                <a:latin typeface="Helvetica" pitchFamily="2" charset="0"/>
              </a:rPr>
              <a:t>– user outcome</a:t>
            </a:r>
          </a:p>
        </p:txBody>
      </p:sp>
      <p:sp>
        <p:nvSpPr>
          <p:cNvPr id="5" name="Rectangle 4">
            <a:extLst>
              <a:ext uri="{FF2B5EF4-FFF2-40B4-BE49-F238E27FC236}">
                <a16:creationId xmlns:a16="http://schemas.microsoft.com/office/drawing/2014/main" id="{9F5FF0CB-690C-424A-9E1D-3096BA8C449B}"/>
              </a:ext>
            </a:extLst>
          </p:cNvPr>
          <p:cNvSpPr/>
          <p:nvPr/>
        </p:nvSpPr>
        <p:spPr>
          <a:xfrm>
            <a:off x="1597684" y="1342578"/>
            <a:ext cx="2250416" cy="646331"/>
          </a:xfrm>
          <a:prstGeom prst="rect">
            <a:avLst/>
          </a:prstGeom>
        </p:spPr>
        <p:txBody>
          <a:bodyPr wrap="square">
            <a:spAutoFit/>
          </a:bodyPr>
          <a:lstStyle/>
          <a:p>
            <a:pPr>
              <a:spcAft>
                <a:spcPts val="1800"/>
              </a:spcAft>
            </a:pPr>
            <a:r>
              <a:rPr lang="en-GB" sz="3600" dirty="0">
                <a:solidFill>
                  <a:schemeClr val="bg1"/>
                </a:solidFill>
                <a:latin typeface="Helvetica" pitchFamily="2" charset="0"/>
              </a:rPr>
              <a:t>Line # 4</a:t>
            </a:r>
          </a:p>
        </p:txBody>
      </p:sp>
    </p:spTree>
    <p:extLst>
      <p:ext uri="{BB962C8B-B14F-4D97-AF65-F5344CB8AC3E}">
        <p14:creationId xmlns:p14="http://schemas.microsoft.com/office/powerpoint/2010/main" val="3029604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4B3056A7-92A6-654E-BA6A-4406DD9E8C59}"/>
              </a:ext>
            </a:extLst>
          </p:cNvPr>
          <p:cNvSpPr/>
          <p:nvPr/>
        </p:nvSpPr>
        <p:spPr>
          <a:xfrm>
            <a:off x="2039733" y="1718079"/>
            <a:ext cx="8112534" cy="3421842"/>
          </a:xfrm>
          <a:prstGeom prst="wedgeRoundRectCallout">
            <a:avLst>
              <a:gd name="adj1" fmla="val -33876"/>
              <a:gd name="adj2" fmla="val 6304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pitchFamily="2" charset="0"/>
              </a:rPr>
              <a:t>Josh </a:t>
            </a:r>
            <a:r>
              <a:rPr lang="en-US" sz="3200" b="1" dirty="0" err="1">
                <a:solidFill>
                  <a:schemeClr val="tx1"/>
                </a:solidFill>
                <a:latin typeface="Helvetica" pitchFamily="2" charset="0"/>
              </a:rPr>
              <a:t>Seiden</a:t>
            </a:r>
            <a:r>
              <a:rPr lang="en-US" sz="3200" b="1" dirty="0">
                <a:solidFill>
                  <a:schemeClr val="tx1"/>
                </a:solidFill>
                <a:latin typeface="Helvetica" pitchFamily="2" charset="0"/>
              </a:rPr>
              <a:t> on outcomes:</a:t>
            </a:r>
          </a:p>
          <a:p>
            <a:pPr algn="ctr"/>
            <a:endParaRPr lang="en-US" sz="3200" dirty="0">
              <a:solidFill>
                <a:schemeClr val="tx1"/>
              </a:solidFill>
              <a:latin typeface="Helvetica Light" panose="020B0403020202020204" pitchFamily="34" charset="0"/>
            </a:endParaRPr>
          </a:p>
          <a:p>
            <a:pPr algn="ctr"/>
            <a:r>
              <a:rPr lang="en-US" sz="3200" dirty="0">
                <a:solidFill>
                  <a:schemeClr val="tx1"/>
                </a:solidFill>
                <a:latin typeface="Helvetica Light" panose="020B0403020202020204" pitchFamily="34" charset="0"/>
              </a:rPr>
              <a:t>Outcomes are the human </a:t>
            </a:r>
            <a:r>
              <a:rPr lang="en-US" sz="3200" dirty="0" err="1">
                <a:solidFill>
                  <a:schemeClr val="tx1"/>
                </a:solidFill>
                <a:latin typeface="Helvetica Light" panose="020B0403020202020204" pitchFamily="34" charset="0"/>
              </a:rPr>
              <a:t>behaviours</a:t>
            </a:r>
            <a:r>
              <a:rPr lang="en-US" sz="3200" dirty="0">
                <a:solidFill>
                  <a:schemeClr val="tx1"/>
                </a:solidFill>
                <a:latin typeface="Helvetica Light" panose="020B0403020202020204" pitchFamily="34" charset="0"/>
              </a:rPr>
              <a:t> that drive business results… [they] happen when you deliver the right features</a:t>
            </a:r>
          </a:p>
        </p:txBody>
      </p:sp>
      <p:sp>
        <p:nvSpPr>
          <p:cNvPr id="3" name="Rectangle 2">
            <a:extLst>
              <a:ext uri="{FF2B5EF4-FFF2-40B4-BE49-F238E27FC236}">
                <a16:creationId xmlns:a16="http://schemas.microsoft.com/office/drawing/2014/main" id="{3BDD9AFC-03EB-2745-A097-9232BA2C6D48}"/>
              </a:ext>
            </a:extLst>
          </p:cNvPr>
          <p:cNvSpPr/>
          <p:nvPr/>
        </p:nvSpPr>
        <p:spPr>
          <a:xfrm>
            <a:off x="8679767" y="6115319"/>
            <a:ext cx="3207434" cy="461665"/>
          </a:xfrm>
          <a:prstGeom prst="rect">
            <a:avLst/>
          </a:prstGeom>
        </p:spPr>
        <p:txBody>
          <a:bodyPr wrap="square">
            <a:spAutoFit/>
          </a:bodyPr>
          <a:lstStyle/>
          <a:p>
            <a:pPr>
              <a:spcAft>
                <a:spcPts val="1800"/>
              </a:spcAft>
            </a:pPr>
            <a:r>
              <a:rPr lang="en-GB" sz="2400" dirty="0" err="1">
                <a:solidFill>
                  <a:srgbClr val="172B4D"/>
                </a:solidFill>
                <a:latin typeface="Helvetica Light" panose="020B0403020202020204" pitchFamily="34" charset="0"/>
              </a:rPr>
              <a:t>Seiden</a:t>
            </a:r>
            <a:r>
              <a:rPr lang="en-GB" sz="2400" dirty="0">
                <a:solidFill>
                  <a:srgbClr val="172B4D"/>
                </a:solidFill>
                <a:latin typeface="Helvetica Light" panose="020B0403020202020204" pitchFamily="34" charset="0"/>
              </a:rPr>
              <a:t> (2019: 14)</a:t>
            </a:r>
          </a:p>
        </p:txBody>
      </p:sp>
    </p:spTree>
    <p:extLst>
      <p:ext uri="{BB962C8B-B14F-4D97-AF65-F5344CB8AC3E}">
        <p14:creationId xmlns:p14="http://schemas.microsoft.com/office/powerpoint/2010/main" val="228780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B3E6E-3307-F044-B19E-4B4916EFE4D2}"/>
              </a:ext>
            </a:extLst>
          </p:cNvPr>
          <p:cNvSpPr/>
          <p:nvPr/>
        </p:nvSpPr>
        <p:spPr>
          <a:xfrm>
            <a:off x="1388133" y="2393424"/>
            <a:ext cx="10456863" cy="1439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597683" y="2651373"/>
            <a:ext cx="10064433" cy="923330"/>
          </a:xfrm>
          <a:prstGeom prst="rect">
            <a:avLst/>
          </a:prstGeom>
        </p:spPr>
        <p:txBody>
          <a:bodyPr wrap="square">
            <a:spAutoFit/>
          </a:bodyPr>
          <a:lstStyle/>
          <a:p>
            <a:pPr>
              <a:spcAft>
                <a:spcPts val="1800"/>
              </a:spcAft>
            </a:pPr>
            <a:r>
              <a:rPr lang="en-GB" sz="5400" b="1" dirty="0">
                <a:solidFill>
                  <a:srgbClr val="172B4D"/>
                </a:solidFill>
                <a:latin typeface="Helvetica" pitchFamily="2" charset="0"/>
              </a:rPr>
              <a:t>We’ll know this is true when…</a:t>
            </a:r>
          </a:p>
        </p:txBody>
      </p:sp>
      <p:sp>
        <p:nvSpPr>
          <p:cNvPr id="3" name="Rectangle 2">
            <a:extLst>
              <a:ext uri="{FF2B5EF4-FFF2-40B4-BE49-F238E27FC236}">
                <a16:creationId xmlns:a16="http://schemas.microsoft.com/office/drawing/2014/main" id="{76886656-7D6B-9044-8EE7-A92A67316C6C}"/>
              </a:ext>
            </a:extLst>
          </p:cNvPr>
          <p:cNvSpPr/>
          <p:nvPr/>
        </p:nvSpPr>
        <p:spPr>
          <a:xfrm>
            <a:off x="1597684" y="4507974"/>
            <a:ext cx="9768407" cy="830997"/>
          </a:xfrm>
          <a:prstGeom prst="rect">
            <a:avLst/>
          </a:prstGeom>
        </p:spPr>
        <p:txBody>
          <a:bodyPr wrap="square">
            <a:spAutoFit/>
          </a:bodyPr>
          <a:lstStyle/>
          <a:p>
            <a:pPr>
              <a:spcAft>
                <a:spcPts val="1800"/>
              </a:spcAft>
            </a:pPr>
            <a:r>
              <a:rPr lang="en-GB" sz="4800" b="1" dirty="0">
                <a:solidFill>
                  <a:schemeClr val="bg1"/>
                </a:solidFill>
                <a:latin typeface="Helvetica" pitchFamily="2" charset="0"/>
              </a:rPr>
              <a:t>– metric (qual or quant, or both)</a:t>
            </a:r>
          </a:p>
        </p:txBody>
      </p:sp>
      <p:sp>
        <p:nvSpPr>
          <p:cNvPr id="5" name="Rectangle 4">
            <a:extLst>
              <a:ext uri="{FF2B5EF4-FFF2-40B4-BE49-F238E27FC236}">
                <a16:creationId xmlns:a16="http://schemas.microsoft.com/office/drawing/2014/main" id="{9F5FF0CB-690C-424A-9E1D-3096BA8C449B}"/>
              </a:ext>
            </a:extLst>
          </p:cNvPr>
          <p:cNvSpPr/>
          <p:nvPr/>
        </p:nvSpPr>
        <p:spPr>
          <a:xfrm>
            <a:off x="1597684" y="1342578"/>
            <a:ext cx="2250416" cy="646331"/>
          </a:xfrm>
          <a:prstGeom prst="rect">
            <a:avLst/>
          </a:prstGeom>
        </p:spPr>
        <p:txBody>
          <a:bodyPr wrap="square">
            <a:spAutoFit/>
          </a:bodyPr>
          <a:lstStyle/>
          <a:p>
            <a:pPr>
              <a:spcAft>
                <a:spcPts val="1800"/>
              </a:spcAft>
            </a:pPr>
            <a:r>
              <a:rPr lang="en-GB" sz="3600" dirty="0">
                <a:solidFill>
                  <a:schemeClr val="bg1"/>
                </a:solidFill>
                <a:latin typeface="Helvetica" pitchFamily="2" charset="0"/>
              </a:rPr>
              <a:t>Line # 5</a:t>
            </a:r>
          </a:p>
        </p:txBody>
      </p:sp>
    </p:spTree>
    <p:extLst>
      <p:ext uri="{BB962C8B-B14F-4D97-AF65-F5344CB8AC3E}">
        <p14:creationId xmlns:p14="http://schemas.microsoft.com/office/powerpoint/2010/main" val="248381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465263-B86B-BB4D-BEFC-310B085DDB38}"/>
              </a:ext>
            </a:extLst>
          </p:cNvPr>
          <p:cNvSpPr/>
          <p:nvPr/>
        </p:nvSpPr>
        <p:spPr>
          <a:xfrm>
            <a:off x="451118" y="1518835"/>
            <a:ext cx="2729091" cy="4675000"/>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3B9B84E-3A46-0B47-8BD4-78D461ABE355}"/>
              </a:ext>
            </a:extLst>
          </p:cNvPr>
          <p:cNvSpPr/>
          <p:nvPr/>
        </p:nvSpPr>
        <p:spPr>
          <a:xfrm>
            <a:off x="3309937" y="1518835"/>
            <a:ext cx="2729091" cy="4675000"/>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01E8E48-E789-424E-BE52-1675ECCE3FC3}"/>
              </a:ext>
            </a:extLst>
          </p:cNvPr>
          <p:cNvSpPr/>
          <p:nvPr/>
        </p:nvSpPr>
        <p:spPr>
          <a:xfrm>
            <a:off x="6200445" y="1518835"/>
            <a:ext cx="2729091" cy="4675000"/>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6D683BB-C6D3-2245-B84E-D0C4D318FDB6}"/>
              </a:ext>
            </a:extLst>
          </p:cNvPr>
          <p:cNvSpPr/>
          <p:nvPr/>
        </p:nvSpPr>
        <p:spPr>
          <a:xfrm>
            <a:off x="9090953" y="1518835"/>
            <a:ext cx="2729091" cy="4675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7A633981-21EB-7344-9982-3E13215EB53D}"/>
              </a:ext>
            </a:extLst>
          </p:cNvPr>
          <p:cNvSpPr txBox="1">
            <a:spLocks/>
          </p:cNvSpPr>
          <p:nvPr/>
        </p:nvSpPr>
        <p:spPr>
          <a:xfrm>
            <a:off x="729787" y="1564636"/>
            <a:ext cx="2171752" cy="644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latin typeface="Helvetica" pitchFamily="2" charset="0"/>
              </a:rPr>
              <a:t>Understand</a:t>
            </a:r>
          </a:p>
        </p:txBody>
      </p:sp>
      <p:sp>
        <p:nvSpPr>
          <p:cNvPr id="17" name="Content Placeholder 2">
            <a:extLst>
              <a:ext uri="{FF2B5EF4-FFF2-40B4-BE49-F238E27FC236}">
                <a16:creationId xmlns:a16="http://schemas.microsoft.com/office/drawing/2014/main" id="{6C985EDD-A84A-124D-A300-F95C8DC12330}"/>
              </a:ext>
            </a:extLst>
          </p:cNvPr>
          <p:cNvSpPr txBox="1">
            <a:spLocks/>
          </p:cNvSpPr>
          <p:nvPr/>
        </p:nvSpPr>
        <p:spPr>
          <a:xfrm>
            <a:off x="3944714" y="1564636"/>
            <a:ext cx="1883775" cy="644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err="1">
                <a:solidFill>
                  <a:schemeClr val="bg1"/>
                </a:solidFill>
                <a:latin typeface="Helvetica" pitchFamily="2" charset="0"/>
              </a:rPr>
              <a:t>Analyse</a:t>
            </a:r>
            <a:endParaRPr lang="en-US" b="1" dirty="0">
              <a:solidFill>
                <a:schemeClr val="bg1"/>
              </a:solidFill>
              <a:latin typeface="Helvetica" pitchFamily="2" charset="0"/>
            </a:endParaRPr>
          </a:p>
        </p:txBody>
      </p:sp>
      <p:sp>
        <p:nvSpPr>
          <p:cNvPr id="21" name="Content Placeholder 2">
            <a:extLst>
              <a:ext uri="{FF2B5EF4-FFF2-40B4-BE49-F238E27FC236}">
                <a16:creationId xmlns:a16="http://schemas.microsoft.com/office/drawing/2014/main" id="{B3B9BD5A-E7DB-0447-8D57-9C0B9FFE9350}"/>
              </a:ext>
            </a:extLst>
          </p:cNvPr>
          <p:cNvSpPr txBox="1">
            <a:spLocks/>
          </p:cNvSpPr>
          <p:nvPr/>
        </p:nvSpPr>
        <p:spPr>
          <a:xfrm>
            <a:off x="10097686" y="1564634"/>
            <a:ext cx="1883775" cy="644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latin typeface="Helvetica" pitchFamily="2" charset="0"/>
              </a:rPr>
              <a:t>Test</a:t>
            </a:r>
          </a:p>
        </p:txBody>
      </p:sp>
      <p:pic>
        <p:nvPicPr>
          <p:cNvPr id="1026" name="Picture 2" descr="Jira | Issue &amp; Project Tracking Software | Atlassian">
            <a:extLst>
              <a:ext uri="{FF2B5EF4-FFF2-40B4-BE49-F238E27FC236}">
                <a16:creationId xmlns:a16="http://schemas.microsoft.com/office/drawing/2014/main" id="{23782084-F691-754C-81A6-4A1E4CFA9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 y="432588"/>
            <a:ext cx="1886221" cy="6319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EE7839B-78A6-154D-AD4E-C9E607A698EA}"/>
              </a:ext>
            </a:extLst>
          </p:cNvPr>
          <p:cNvSpPr/>
          <p:nvPr/>
        </p:nvSpPr>
        <p:spPr>
          <a:xfrm>
            <a:off x="676756" y="2359267"/>
            <a:ext cx="2323537" cy="1077218"/>
          </a:xfrm>
          <a:prstGeom prst="rect">
            <a:avLst/>
          </a:prstGeom>
          <a:solidFill>
            <a:schemeClr val="bg1"/>
          </a:solidFill>
        </p:spPr>
        <p:txBody>
          <a:bodyPr wrap="square">
            <a:spAutoFit/>
          </a:bodyPr>
          <a:lstStyle/>
          <a:p>
            <a:pPr>
              <a:spcAft>
                <a:spcPts val="1800"/>
              </a:spcAft>
            </a:pPr>
            <a:r>
              <a:rPr lang="en-GB" sz="3200" dirty="0">
                <a:solidFill>
                  <a:srgbClr val="172B4D"/>
                </a:solidFill>
                <a:latin typeface="Helvetica" pitchFamily="2" charset="0"/>
              </a:rPr>
              <a:t>We’ve seen </a:t>
            </a:r>
            <a:br>
              <a:rPr lang="en-GB" sz="3200" dirty="0">
                <a:solidFill>
                  <a:srgbClr val="172B4D"/>
                </a:solidFill>
                <a:latin typeface="Helvetica" pitchFamily="2" charset="0"/>
              </a:rPr>
            </a:br>
            <a:r>
              <a:rPr lang="en-GB" sz="3200" dirty="0">
                <a:solidFill>
                  <a:srgbClr val="172B4D"/>
                </a:solidFill>
                <a:latin typeface="Helvetica" pitchFamily="2" charset="0"/>
              </a:rPr>
              <a:t>that... </a:t>
            </a:r>
          </a:p>
        </p:txBody>
      </p:sp>
      <p:sp>
        <p:nvSpPr>
          <p:cNvPr id="26" name="Rectangle 25">
            <a:extLst>
              <a:ext uri="{FF2B5EF4-FFF2-40B4-BE49-F238E27FC236}">
                <a16:creationId xmlns:a16="http://schemas.microsoft.com/office/drawing/2014/main" id="{E27AEADC-80D0-2144-9BC6-DB349B2CBD0E}"/>
              </a:ext>
            </a:extLst>
          </p:cNvPr>
          <p:cNvSpPr/>
          <p:nvPr/>
        </p:nvSpPr>
        <p:spPr>
          <a:xfrm>
            <a:off x="3516133" y="2354195"/>
            <a:ext cx="2178427" cy="2062103"/>
          </a:xfrm>
          <a:prstGeom prst="rect">
            <a:avLst/>
          </a:prstGeom>
          <a:solidFill>
            <a:schemeClr val="bg1"/>
          </a:solidFill>
        </p:spPr>
        <p:txBody>
          <a:bodyPr wrap="square">
            <a:spAutoFit/>
          </a:bodyPr>
          <a:lstStyle/>
          <a:p>
            <a:pPr>
              <a:spcAft>
                <a:spcPts val="1800"/>
              </a:spcAft>
            </a:pPr>
            <a:r>
              <a:rPr lang="en-GB" sz="3200" dirty="0">
                <a:solidFill>
                  <a:srgbClr val="172B4D"/>
                </a:solidFill>
                <a:latin typeface="Helvetica" pitchFamily="2" charset="0"/>
              </a:rPr>
              <a:t>We think this is because... </a:t>
            </a:r>
          </a:p>
        </p:txBody>
      </p:sp>
      <p:sp>
        <p:nvSpPr>
          <p:cNvPr id="28" name="Rectangle 27">
            <a:extLst>
              <a:ext uri="{FF2B5EF4-FFF2-40B4-BE49-F238E27FC236}">
                <a16:creationId xmlns:a16="http://schemas.microsoft.com/office/drawing/2014/main" id="{E7D6395D-B2C0-1541-8D87-FB985C8E7807}"/>
              </a:ext>
            </a:extLst>
          </p:cNvPr>
          <p:cNvSpPr/>
          <p:nvPr/>
        </p:nvSpPr>
        <p:spPr>
          <a:xfrm>
            <a:off x="6405014" y="2345728"/>
            <a:ext cx="2166562" cy="584775"/>
          </a:xfrm>
          <a:prstGeom prst="rect">
            <a:avLst/>
          </a:prstGeom>
          <a:solidFill>
            <a:schemeClr val="bg1"/>
          </a:solidFill>
        </p:spPr>
        <p:txBody>
          <a:bodyPr wrap="square">
            <a:spAutoFit/>
          </a:bodyPr>
          <a:lstStyle/>
          <a:p>
            <a:pPr>
              <a:spcAft>
                <a:spcPts val="1800"/>
              </a:spcAft>
            </a:pPr>
            <a:r>
              <a:rPr lang="en-GB" sz="3200" dirty="0">
                <a:solidFill>
                  <a:srgbClr val="172B4D"/>
                </a:solidFill>
                <a:latin typeface="Helvetica" pitchFamily="2" charset="0"/>
              </a:rPr>
              <a:t>So if we... </a:t>
            </a:r>
          </a:p>
        </p:txBody>
      </p:sp>
      <p:sp>
        <p:nvSpPr>
          <p:cNvPr id="30" name="Rectangle 29">
            <a:extLst>
              <a:ext uri="{FF2B5EF4-FFF2-40B4-BE49-F238E27FC236}">
                <a16:creationId xmlns:a16="http://schemas.microsoft.com/office/drawing/2014/main" id="{299B05D0-004B-8340-8D49-8BFEDDFD1D8A}"/>
              </a:ext>
            </a:extLst>
          </p:cNvPr>
          <p:cNvSpPr/>
          <p:nvPr/>
        </p:nvSpPr>
        <p:spPr>
          <a:xfrm>
            <a:off x="3516133" y="4795820"/>
            <a:ext cx="2312355" cy="584775"/>
          </a:xfrm>
          <a:prstGeom prst="rect">
            <a:avLst/>
          </a:prstGeom>
          <a:solidFill>
            <a:schemeClr val="bg1"/>
          </a:solidFill>
        </p:spPr>
        <p:txBody>
          <a:bodyPr wrap="square">
            <a:spAutoFit/>
          </a:bodyPr>
          <a:lstStyle/>
          <a:p>
            <a:pPr>
              <a:spcAft>
                <a:spcPts val="1800"/>
              </a:spcAft>
            </a:pPr>
            <a:r>
              <a:rPr lang="en-GB" sz="3200" dirty="0">
                <a:solidFill>
                  <a:srgbClr val="172B4D"/>
                </a:solidFill>
                <a:latin typeface="Helvetica" pitchFamily="2" charset="0"/>
              </a:rPr>
              <a:t>We’ll see…</a:t>
            </a:r>
          </a:p>
        </p:txBody>
      </p:sp>
      <p:sp>
        <p:nvSpPr>
          <p:cNvPr id="31" name="Rectangle 30">
            <a:extLst>
              <a:ext uri="{FF2B5EF4-FFF2-40B4-BE49-F238E27FC236}">
                <a16:creationId xmlns:a16="http://schemas.microsoft.com/office/drawing/2014/main" id="{DC386536-8D7D-6A4E-BE33-8CAEAD758AD3}"/>
              </a:ext>
            </a:extLst>
          </p:cNvPr>
          <p:cNvSpPr/>
          <p:nvPr/>
        </p:nvSpPr>
        <p:spPr>
          <a:xfrm>
            <a:off x="6439746" y="3895480"/>
            <a:ext cx="2285220" cy="157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69E5F885-8031-204F-A815-208A2AAF7AF2}"/>
              </a:ext>
            </a:extLst>
          </p:cNvPr>
          <p:cNvSpPr txBox="1">
            <a:spLocks/>
          </p:cNvSpPr>
          <p:nvPr/>
        </p:nvSpPr>
        <p:spPr>
          <a:xfrm>
            <a:off x="6841191" y="1564634"/>
            <a:ext cx="1883775" cy="644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a:solidFill>
                  <a:schemeClr val="bg1"/>
                </a:solidFill>
                <a:latin typeface="Helvetica" pitchFamily="2" charset="0"/>
              </a:rPr>
              <a:t>Design</a:t>
            </a:r>
          </a:p>
        </p:txBody>
      </p:sp>
      <p:sp>
        <p:nvSpPr>
          <p:cNvPr id="35" name="Rectangle 34">
            <a:extLst>
              <a:ext uri="{FF2B5EF4-FFF2-40B4-BE49-F238E27FC236}">
                <a16:creationId xmlns:a16="http://schemas.microsoft.com/office/drawing/2014/main" id="{C583B15A-1325-B94C-B436-C84FFCD7DB99}"/>
              </a:ext>
            </a:extLst>
          </p:cNvPr>
          <p:cNvSpPr/>
          <p:nvPr/>
        </p:nvSpPr>
        <p:spPr>
          <a:xfrm>
            <a:off x="9502998" y="2345728"/>
            <a:ext cx="1924082" cy="584775"/>
          </a:xfrm>
          <a:prstGeom prst="rect">
            <a:avLst/>
          </a:prstGeom>
          <a:solidFill>
            <a:schemeClr val="bg1"/>
          </a:solidFill>
        </p:spPr>
        <p:txBody>
          <a:bodyPr wrap="square">
            <a:spAutoFit/>
          </a:bodyPr>
          <a:lstStyle/>
          <a:p>
            <a:pPr>
              <a:spcAft>
                <a:spcPts val="1800"/>
              </a:spcAft>
            </a:pPr>
            <a:r>
              <a:rPr lang="en-GB" sz="3200" i="1" dirty="0">
                <a:solidFill>
                  <a:srgbClr val="172B4D"/>
                </a:solidFill>
                <a:latin typeface="Helvetica Oblique" pitchFamily="2" charset="0"/>
              </a:rPr>
              <a:t>Test it</a:t>
            </a:r>
          </a:p>
        </p:txBody>
      </p:sp>
      <p:sp>
        <p:nvSpPr>
          <p:cNvPr id="32" name="Rectangle 31">
            <a:extLst>
              <a:ext uri="{FF2B5EF4-FFF2-40B4-BE49-F238E27FC236}">
                <a16:creationId xmlns:a16="http://schemas.microsoft.com/office/drawing/2014/main" id="{54D487B1-2F30-1B4D-AA2C-145B76B1E2A3}"/>
              </a:ext>
            </a:extLst>
          </p:cNvPr>
          <p:cNvSpPr/>
          <p:nvPr/>
        </p:nvSpPr>
        <p:spPr>
          <a:xfrm>
            <a:off x="6405014" y="3495302"/>
            <a:ext cx="2285219" cy="1569660"/>
          </a:xfrm>
          <a:prstGeom prst="rect">
            <a:avLst/>
          </a:prstGeom>
          <a:solidFill>
            <a:schemeClr val="bg1"/>
          </a:solidFill>
        </p:spPr>
        <p:txBody>
          <a:bodyPr wrap="square">
            <a:spAutoFit/>
          </a:bodyPr>
          <a:lstStyle/>
          <a:p>
            <a:pPr>
              <a:spcAft>
                <a:spcPts val="1800"/>
              </a:spcAft>
            </a:pPr>
            <a:r>
              <a:rPr lang="en-GB" sz="3200" dirty="0">
                <a:solidFill>
                  <a:srgbClr val="172B4D"/>
                </a:solidFill>
                <a:latin typeface="Helvetica" pitchFamily="2" charset="0"/>
              </a:rPr>
              <a:t>We’ll know </a:t>
            </a:r>
            <a:br>
              <a:rPr lang="en-GB" sz="3200" dirty="0">
                <a:solidFill>
                  <a:srgbClr val="172B4D"/>
                </a:solidFill>
                <a:latin typeface="Helvetica" pitchFamily="2" charset="0"/>
              </a:rPr>
            </a:br>
            <a:r>
              <a:rPr lang="en-GB" sz="3200" dirty="0">
                <a:solidFill>
                  <a:srgbClr val="172B4D"/>
                </a:solidFill>
                <a:latin typeface="Helvetica" pitchFamily="2" charset="0"/>
              </a:rPr>
              <a:t>this is true </a:t>
            </a:r>
            <a:br>
              <a:rPr lang="en-GB" sz="3200" dirty="0">
                <a:solidFill>
                  <a:srgbClr val="172B4D"/>
                </a:solidFill>
                <a:latin typeface="Helvetica" pitchFamily="2" charset="0"/>
              </a:rPr>
            </a:br>
            <a:r>
              <a:rPr lang="en-GB" sz="3200" dirty="0">
                <a:solidFill>
                  <a:srgbClr val="172B4D"/>
                </a:solidFill>
                <a:latin typeface="Helvetica" pitchFamily="2" charset="0"/>
              </a:rPr>
              <a:t>when…</a:t>
            </a:r>
          </a:p>
        </p:txBody>
      </p:sp>
    </p:spTree>
    <p:extLst>
      <p:ext uri="{BB962C8B-B14F-4D97-AF65-F5344CB8AC3E}">
        <p14:creationId xmlns:p14="http://schemas.microsoft.com/office/powerpoint/2010/main" val="300058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30" grpId="0" animBg="1"/>
      <p:bldP spid="35"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4B3056A7-92A6-654E-BA6A-4406DD9E8C59}"/>
              </a:ext>
            </a:extLst>
          </p:cNvPr>
          <p:cNvSpPr/>
          <p:nvPr/>
        </p:nvSpPr>
        <p:spPr>
          <a:xfrm>
            <a:off x="1555121" y="951352"/>
            <a:ext cx="9081757" cy="4717928"/>
          </a:xfrm>
          <a:prstGeom prst="wedgeRoundRectCallout">
            <a:avLst>
              <a:gd name="adj1" fmla="val -33876"/>
              <a:gd name="adj2" fmla="val 6304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pitchFamily="2" charset="0"/>
              </a:rPr>
              <a:t>Ben Holliday on hypothesis-driven design:</a:t>
            </a:r>
          </a:p>
          <a:p>
            <a:pPr algn="ctr"/>
            <a:endParaRPr lang="en-US" sz="3200" dirty="0">
              <a:solidFill>
                <a:schemeClr val="tx1"/>
              </a:solidFill>
              <a:latin typeface="Helvetica Light" panose="020B0403020202020204" pitchFamily="34" charset="0"/>
            </a:endParaRPr>
          </a:p>
          <a:p>
            <a:pPr algn="ctr"/>
            <a:r>
              <a:rPr lang="en-US" sz="3200" dirty="0">
                <a:solidFill>
                  <a:schemeClr val="tx1"/>
                </a:solidFill>
                <a:latin typeface="Helvetica Light" panose="020B0403020202020204" pitchFamily="34" charset="0"/>
              </a:rPr>
              <a:t>It helps teams take calculated risks to move a product forward (be iterative) and meet user needs. The important thing is to write things down. The hard part is being brave and designing good experiments</a:t>
            </a:r>
          </a:p>
        </p:txBody>
      </p:sp>
    </p:spTree>
    <p:extLst>
      <p:ext uri="{BB962C8B-B14F-4D97-AF65-F5344CB8AC3E}">
        <p14:creationId xmlns:p14="http://schemas.microsoft.com/office/powerpoint/2010/main" val="329821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071A1C-FA4F-F64A-BEF6-F631E988556A}"/>
              </a:ext>
            </a:extLst>
          </p:cNvPr>
          <p:cNvSpPr/>
          <p:nvPr/>
        </p:nvSpPr>
        <p:spPr>
          <a:xfrm>
            <a:off x="2284053" y="1696929"/>
            <a:ext cx="7535117" cy="408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A8FB52-A35D-F740-B994-BE5678A5CA35}"/>
              </a:ext>
            </a:extLst>
          </p:cNvPr>
          <p:cNvSpPr/>
          <p:nvPr/>
        </p:nvSpPr>
        <p:spPr>
          <a:xfrm>
            <a:off x="2284055" y="931947"/>
            <a:ext cx="7535117" cy="769441"/>
          </a:xfrm>
          <a:prstGeom prst="rect">
            <a:avLst/>
          </a:prstGeom>
          <a:solidFill>
            <a:srgbClr val="0B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9E0CB286-B873-C54B-9417-8706F67A97CC}"/>
              </a:ext>
            </a:extLst>
          </p:cNvPr>
          <p:cNvPicPr>
            <a:picLocks noChangeAspect="1"/>
          </p:cNvPicPr>
          <p:nvPr/>
        </p:nvPicPr>
        <p:blipFill>
          <a:blip r:embed="rId3"/>
          <a:stretch>
            <a:fillRect/>
          </a:stretch>
        </p:blipFill>
        <p:spPr>
          <a:xfrm>
            <a:off x="2520126" y="1967606"/>
            <a:ext cx="7299044" cy="3470793"/>
          </a:xfrm>
          <a:prstGeom prst="rect">
            <a:avLst/>
          </a:prstGeom>
        </p:spPr>
      </p:pic>
      <p:pic>
        <p:nvPicPr>
          <p:cNvPr id="5" name="Picture 4" descr="A black background with white text&#10;&#10;Description automatically generated with low confidence">
            <a:extLst>
              <a:ext uri="{FF2B5EF4-FFF2-40B4-BE49-F238E27FC236}">
                <a16:creationId xmlns:a16="http://schemas.microsoft.com/office/drawing/2014/main" id="{21614670-BA98-6A4B-93AB-B09953FB6E78}"/>
              </a:ext>
            </a:extLst>
          </p:cNvPr>
          <p:cNvPicPr>
            <a:picLocks noChangeAspect="1"/>
          </p:cNvPicPr>
          <p:nvPr/>
        </p:nvPicPr>
        <p:blipFill>
          <a:blip r:embed="rId4"/>
          <a:stretch>
            <a:fillRect/>
          </a:stretch>
        </p:blipFill>
        <p:spPr>
          <a:xfrm>
            <a:off x="2647451" y="996938"/>
            <a:ext cx="4584700" cy="635000"/>
          </a:xfrm>
          <a:prstGeom prst="rect">
            <a:avLst/>
          </a:prstGeom>
        </p:spPr>
      </p:pic>
    </p:spTree>
    <p:extLst>
      <p:ext uri="{BB962C8B-B14F-4D97-AF65-F5344CB8AC3E}">
        <p14:creationId xmlns:p14="http://schemas.microsoft.com/office/powerpoint/2010/main" val="151356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266226" y="1416423"/>
            <a:ext cx="6923617"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bg1"/>
                </a:solidFill>
                <a:latin typeface="Helvetica" pitchFamily="2" charset="0"/>
              </a:rPr>
              <a:t>Hypotheses show </a:t>
            </a:r>
            <a:br>
              <a:rPr lang="en-GB" sz="4800" b="1" dirty="0">
                <a:solidFill>
                  <a:schemeClr val="bg1"/>
                </a:solidFill>
                <a:latin typeface="Helvetica" pitchFamily="2" charset="0"/>
              </a:rPr>
            </a:br>
            <a:r>
              <a:rPr lang="en-GB" sz="4800" b="1" dirty="0">
                <a:solidFill>
                  <a:schemeClr val="bg1"/>
                </a:solidFill>
                <a:latin typeface="Helvetica" pitchFamily="2" charset="0"/>
              </a:rPr>
              <a:t>shared understanding</a:t>
            </a:r>
          </a:p>
        </p:txBody>
      </p:sp>
      <p:pic>
        <p:nvPicPr>
          <p:cNvPr id="1028" name="Picture 4" descr="brain pulsating Sticker by capsoutreach">
            <a:extLst>
              <a:ext uri="{FF2B5EF4-FFF2-40B4-BE49-F238E27FC236}">
                <a16:creationId xmlns:a16="http://schemas.microsoft.com/office/drawing/2014/main" id="{465B85F1-3047-C641-9600-0A922C5F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843" y="2024269"/>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9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266225" y="1522441"/>
            <a:ext cx="5964569"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tx1"/>
                </a:solidFill>
                <a:latin typeface="Helvetica" pitchFamily="2" charset="0"/>
              </a:rPr>
              <a:t>We can use them as a design workflow</a:t>
            </a:r>
          </a:p>
        </p:txBody>
      </p:sp>
      <p:pic>
        <p:nvPicPr>
          <p:cNvPr id="6" name="Picture 5" descr="Icon&#10;&#10;Description automatically generated">
            <a:extLst>
              <a:ext uri="{FF2B5EF4-FFF2-40B4-BE49-F238E27FC236}">
                <a16:creationId xmlns:a16="http://schemas.microsoft.com/office/drawing/2014/main" id="{E853F1AB-4D68-4C4B-8853-66290E40702F}"/>
              </a:ext>
            </a:extLst>
          </p:cNvPr>
          <p:cNvPicPr>
            <a:picLocks noChangeAspect="1"/>
          </p:cNvPicPr>
          <p:nvPr/>
        </p:nvPicPr>
        <p:blipFill>
          <a:blip r:embed="rId3"/>
          <a:stretch>
            <a:fillRect/>
          </a:stretch>
        </p:blipFill>
        <p:spPr>
          <a:xfrm>
            <a:off x="7454332" y="1695190"/>
            <a:ext cx="3795000" cy="3852404"/>
          </a:xfrm>
          <a:prstGeom prst="rect">
            <a:avLst/>
          </a:prstGeom>
        </p:spPr>
      </p:pic>
    </p:spTree>
    <p:extLst>
      <p:ext uri="{BB962C8B-B14F-4D97-AF65-F5344CB8AC3E}">
        <p14:creationId xmlns:p14="http://schemas.microsoft.com/office/powerpoint/2010/main" val="4450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eyond 'start with user needs' | Parliamentary Digital Service">
            <a:extLst>
              <a:ext uri="{FF2B5EF4-FFF2-40B4-BE49-F238E27FC236}">
                <a16:creationId xmlns:a16="http://schemas.microsoft.com/office/drawing/2014/main" id="{6059DD6B-A8B2-514C-9086-E0B3226D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034" y="825499"/>
            <a:ext cx="7874000" cy="52070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266225" y="1522441"/>
            <a:ext cx="6923617"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tx1"/>
                </a:solidFill>
                <a:latin typeface="Helvetica" pitchFamily="2" charset="0"/>
              </a:rPr>
              <a:t>They let us build</a:t>
            </a:r>
            <a:br>
              <a:rPr lang="en-GB" sz="4800" b="1" dirty="0">
                <a:solidFill>
                  <a:schemeClr val="tx1"/>
                </a:solidFill>
                <a:latin typeface="Helvetica" pitchFamily="2" charset="0"/>
              </a:rPr>
            </a:br>
            <a:r>
              <a:rPr lang="en-GB" sz="4800" b="1" dirty="0">
                <a:solidFill>
                  <a:schemeClr val="tx1"/>
                </a:solidFill>
                <a:latin typeface="Helvetica" pitchFamily="2" charset="0"/>
              </a:rPr>
              <a:t>better stuff</a:t>
            </a:r>
          </a:p>
        </p:txBody>
      </p:sp>
    </p:spTree>
    <p:extLst>
      <p:ext uri="{BB962C8B-B14F-4D97-AF65-F5344CB8AC3E}">
        <p14:creationId xmlns:p14="http://schemas.microsoft.com/office/powerpoint/2010/main" val="2905161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266226" y="1509189"/>
            <a:ext cx="6923617"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tx1"/>
                </a:solidFill>
                <a:latin typeface="Helvetica" pitchFamily="2" charset="0"/>
              </a:rPr>
              <a:t>Hypotheses enable</a:t>
            </a:r>
            <a:br>
              <a:rPr lang="en-GB" sz="4800" b="1" dirty="0">
                <a:solidFill>
                  <a:schemeClr val="tx1"/>
                </a:solidFill>
                <a:latin typeface="Helvetica" pitchFamily="2" charset="0"/>
              </a:rPr>
            </a:br>
            <a:r>
              <a:rPr lang="en-GB" sz="4800" b="1" dirty="0">
                <a:solidFill>
                  <a:schemeClr val="tx1"/>
                </a:solidFill>
                <a:latin typeface="Helvetica" pitchFamily="2" charset="0"/>
              </a:rPr>
              <a:t>us to be iterative</a:t>
            </a:r>
          </a:p>
        </p:txBody>
      </p:sp>
      <p:pic>
        <p:nvPicPr>
          <p:cNvPr id="3074" name="Picture 2" descr="PQ loop arrow loading cycle Sticker">
            <a:extLst>
              <a:ext uri="{FF2B5EF4-FFF2-40B4-BE49-F238E27FC236}">
                <a16:creationId xmlns:a16="http://schemas.microsoft.com/office/drawing/2014/main" id="{2F626B9A-52D5-E94D-9FD4-444904677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9843" y="2223051"/>
            <a:ext cx="2809461" cy="280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6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2B1CD4AB-AB65-1F4A-8518-56449BD06CFA}"/>
              </a:ext>
            </a:extLst>
          </p:cNvPr>
          <p:cNvPicPr>
            <a:picLocks noChangeAspect="1"/>
          </p:cNvPicPr>
          <p:nvPr/>
        </p:nvPicPr>
        <p:blipFill>
          <a:blip r:embed="rId4"/>
          <a:stretch>
            <a:fillRect/>
          </a:stretch>
        </p:blipFill>
        <p:spPr>
          <a:xfrm>
            <a:off x="2914650" y="704850"/>
            <a:ext cx="6362700" cy="5448300"/>
          </a:xfrm>
          <a:prstGeom prst="rect">
            <a:avLst/>
          </a:prstGeom>
        </p:spPr>
      </p:pic>
      <p:pic>
        <p:nvPicPr>
          <p:cNvPr id="1030" name="Picture 6" descr="Is the symbol for 'external link' available in Unicode? If so, how do I get  in on my Mac? - Quora">
            <a:hlinkClick r:id="rId3"/>
            <a:extLst>
              <a:ext uri="{FF2B5EF4-FFF2-40B4-BE49-F238E27FC236}">
                <a16:creationId xmlns:a16="http://schemas.microsoft.com/office/drawing/2014/main" id="{2297EBB0-18DD-3C41-8834-B2F5F857C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7350" y="862496"/>
            <a:ext cx="538922" cy="53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939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266226" y="1509189"/>
            <a:ext cx="6923617"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tx1"/>
                </a:solidFill>
                <a:latin typeface="Helvetica" pitchFamily="2" charset="0"/>
              </a:rPr>
              <a:t>Hypotheses let us </a:t>
            </a:r>
            <a:br>
              <a:rPr lang="en-GB" sz="4800" b="1" dirty="0">
                <a:solidFill>
                  <a:schemeClr val="tx1"/>
                </a:solidFill>
                <a:latin typeface="Helvetica" pitchFamily="2" charset="0"/>
              </a:rPr>
            </a:br>
            <a:r>
              <a:rPr lang="en-GB" sz="4800" b="1" dirty="0">
                <a:solidFill>
                  <a:schemeClr val="tx1"/>
                </a:solidFill>
                <a:latin typeface="Helvetica" pitchFamily="2" charset="0"/>
              </a:rPr>
              <a:t>share what we learn</a:t>
            </a:r>
          </a:p>
        </p:txBody>
      </p:sp>
      <p:pic>
        <p:nvPicPr>
          <p:cNvPr id="4" name="Picture 3" descr="Icon&#10;&#10;Description automatically generated">
            <a:extLst>
              <a:ext uri="{FF2B5EF4-FFF2-40B4-BE49-F238E27FC236}">
                <a16:creationId xmlns:a16="http://schemas.microsoft.com/office/drawing/2014/main" id="{466A9CB2-39E8-7145-A59B-0ED8A2F781FF}"/>
              </a:ext>
            </a:extLst>
          </p:cNvPr>
          <p:cNvPicPr>
            <a:picLocks noChangeAspect="1"/>
          </p:cNvPicPr>
          <p:nvPr/>
        </p:nvPicPr>
        <p:blipFill>
          <a:blip r:embed="rId3"/>
          <a:stretch>
            <a:fillRect/>
          </a:stretch>
        </p:blipFill>
        <p:spPr>
          <a:xfrm>
            <a:off x="7715793" y="1753732"/>
            <a:ext cx="3844615" cy="3536066"/>
          </a:xfrm>
          <a:prstGeom prst="rect">
            <a:avLst/>
          </a:prstGeom>
        </p:spPr>
      </p:pic>
    </p:spTree>
    <p:extLst>
      <p:ext uri="{BB962C8B-B14F-4D97-AF65-F5344CB8AC3E}">
        <p14:creationId xmlns:p14="http://schemas.microsoft.com/office/powerpoint/2010/main" val="212301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5">
            <a:extLst>
              <a:ext uri="{FF2B5EF4-FFF2-40B4-BE49-F238E27FC236}">
                <a16:creationId xmlns:a16="http://schemas.microsoft.com/office/drawing/2014/main" id="{9DBA6AAB-1C21-4A4A-8EBA-7B0EEC8A264C}"/>
              </a:ext>
            </a:extLst>
          </p:cNvPr>
          <p:cNvSpPr txBox="1">
            <a:spLocks/>
          </p:cNvSpPr>
          <p:nvPr/>
        </p:nvSpPr>
        <p:spPr>
          <a:xfrm>
            <a:off x="1478261" y="1509188"/>
            <a:ext cx="5041809" cy="4025153"/>
          </a:xfrm>
          <a:prstGeom prst="rect">
            <a:avLst/>
          </a:prstGeom>
          <a:noFill/>
          <a:ln>
            <a:noFill/>
          </a:ln>
        </p:spPr>
        <p:txBody>
          <a:bodyPr spcFirstLastPara="1" wrap="square" lIns="20575" tIns="20575" rIns="20575" bIns="205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en-GB" sz="4800" b="1" dirty="0">
                <a:solidFill>
                  <a:schemeClr val="tx1"/>
                </a:solidFill>
                <a:latin typeface="Helvetica" pitchFamily="2" charset="0"/>
              </a:rPr>
              <a:t>They’re helpful for your GDS assessment</a:t>
            </a:r>
          </a:p>
        </p:txBody>
      </p:sp>
      <p:pic>
        <p:nvPicPr>
          <p:cNvPr id="9218" name="Picture 2" descr="Welcome to the updated Service Standard - Government Digital Service">
            <a:extLst>
              <a:ext uri="{FF2B5EF4-FFF2-40B4-BE49-F238E27FC236}">
                <a16:creationId xmlns:a16="http://schemas.microsoft.com/office/drawing/2014/main" id="{E65486B1-51E7-4048-B8FE-4D9A3A219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035" y="1845827"/>
            <a:ext cx="5217905" cy="335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19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22">
            <a:extLst>
              <a:ext uri="{FF2B5EF4-FFF2-40B4-BE49-F238E27FC236}">
                <a16:creationId xmlns:a16="http://schemas.microsoft.com/office/drawing/2014/main" id="{77EAEF55-33BC-3842-A94C-ADC30BAC52A8}"/>
              </a:ext>
            </a:extLst>
          </p:cNvPr>
          <p:cNvSpPr txBox="1">
            <a:spLocks/>
          </p:cNvSpPr>
          <p:nvPr/>
        </p:nvSpPr>
        <p:spPr>
          <a:xfrm>
            <a:off x="1727834" y="2203200"/>
            <a:ext cx="7772400" cy="2451600"/>
          </a:xfrm>
          <a:prstGeom prst="rect">
            <a:avLst/>
          </a:prstGeom>
          <a:noFill/>
          <a:ln>
            <a:noFill/>
          </a:ln>
        </p:spPr>
        <p:txBody>
          <a:bodyPr spcFirstLastPara="1" wrap="square" lIns="17150" tIns="17150" rIns="17150" bIns="1715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5400" indent="-12700">
              <a:lnSpc>
                <a:spcPct val="100000"/>
              </a:lnSpc>
              <a:spcBef>
                <a:spcPts val="0"/>
              </a:spcBef>
              <a:buClr>
                <a:srgbClr val="000000"/>
              </a:buClr>
            </a:pPr>
            <a:r>
              <a:rPr lang="en-GB" sz="5400" b="1" dirty="0">
                <a:solidFill>
                  <a:srgbClr val="000000"/>
                </a:solidFill>
                <a:latin typeface="Helvetica" pitchFamily="2" charset="0"/>
                <a:ea typeface="Helvetica Neue"/>
                <a:cs typeface="Helvetica Neue"/>
                <a:sym typeface="Helvetica Neue"/>
              </a:rPr>
              <a:t>Thanks 👋</a:t>
            </a:r>
          </a:p>
          <a:p>
            <a:pPr marL="25400" indent="-12700">
              <a:lnSpc>
                <a:spcPct val="100000"/>
              </a:lnSpc>
              <a:spcBef>
                <a:spcPts val="0"/>
              </a:spcBef>
              <a:buClr>
                <a:srgbClr val="000000"/>
              </a:buClr>
              <a:buFont typeface="Helvetica Neue"/>
              <a:buNone/>
            </a:pPr>
            <a:endParaRPr lang="en-GB" sz="4000" dirty="0">
              <a:solidFill>
                <a:srgbClr val="000000"/>
              </a:solidFill>
              <a:latin typeface="+mn-lt"/>
              <a:ea typeface="Helvetica Neue"/>
              <a:cs typeface="Helvetica Neue"/>
              <a:sym typeface="Helvetica Neue"/>
            </a:endParaRPr>
          </a:p>
          <a:p>
            <a:pPr marL="25400" indent="-12700">
              <a:lnSpc>
                <a:spcPct val="100000"/>
              </a:lnSpc>
              <a:spcBef>
                <a:spcPts val="0"/>
              </a:spcBef>
              <a:buClr>
                <a:srgbClr val="000000"/>
              </a:buClr>
              <a:buFont typeface="Helvetica Neue"/>
              <a:buNone/>
            </a:pPr>
            <a:r>
              <a:rPr lang="en-GB" sz="4000" dirty="0">
                <a:solidFill>
                  <a:srgbClr val="000000"/>
                </a:solidFill>
                <a:latin typeface="Helvetica Light" panose="020B0403020202020204" pitchFamily="34" charset="0"/>
                <a:ea typeface="Helvetica Neue"/>
                <a:cs typeface="Helvetica Neue"/>
                <a:sym typeface="Helvetica Neue"/>
              </a:rPr>
              <a:t>Let’s have a chat</a:t>
            </a:r>
            <a:endParaRPr lang="en-GB" sz="800" dirty="0">
              <a:latin typeface="Helvetica Light" panose="020B0403020202020204" pitchFamily="34" charset="0"/>
            </a:endParaRPr>
          </a:p>
        </p:txBody>
      </p:sp>
    </p:spTree>
    <p:extLst>
      <p:ext uri="{BB962C8B-B14F-4D97-AF65-F5344CB8AC3E}">
        <p14:creationId xmlns:p14="http://schemas.microsoft.com/office/powerpoint/2010/main" val="148173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4B3056A7-92A6-654E-BA6A-4406DD9E8C59}"/>
              </a:ext>
            </a:extLst>
          </p:cNvPr>
          <p:cNvSpPr/>
          <p:nvPr/>
        </p:nvSpPr>
        <p:spPr>
          <a:xfrm>
            <a:off x="2039733" y="956604"/>
            <a:ext cx="8112534" cy="4714822"/>
          </a:xfrm>
          <a:prstGeom prst="wedgeRoundRectCallout">
            <a:avLst>
              <a:gd name="adj1" fmla="val -33876"/>
              <a:gd name="adj2" fmla="val 6304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Helvetica Light" panose="020B0403020202020204" pitchFamily="34" charset="0"/>
            </a:endParaRPr>
          </a:p>
          <a:p>
            <a:pPr algn="ctr"/>
            <a:endParaRPr lang="en-US" sz="3200" dirty="0">
              <a:solidFill>
                <a:schemeClr val="tx1"/>
              </a:solidFill>
              <a:latin typeface="Helvetica Light" panose="020B0403020202020204" pitchFamily="34" charset="0"/>
            </a:endParaRPr>
          </a:p>
          <a:p>
            <a:pPr algn="ctr"/>
            <a:r>
              <a:rPr lang="en-US" sz="3200" dirty="0">
                <a:solidFill>
                  <a:schemeClr val="tx1"/>
                </a:solidFill>
                <a:latin typeface="Helvetica Light" panose="020B0403020202020204" pitchFamily="34" charset="0"/>
              </a:rPr>
              <a:t>We use ‘assumption’ and ‘hypothesis’ interchangeably.</a:t>
            </a:r>
          </a:p>
          <a:p>
            <a:pPr algn="ctr"/>
            <a:endParaRPr lang="en-US" sz="3200" dirty="0">
              <a:solidFill>
                <a:schemeClr val="tx1"/>
              </a:solidFill>
              <a:latin typeface="Helvetica Light" panose="020B0403020202020204" pitchFamily="34" charset="0"/>
            </a:endParaRPr>
          </a:p>
          <a:p>
            <a:pPr algn="ctr"/>
            <a:r>
              <a:rPr lang="en-US" sz="3200" dirty="0">
                <a:solidFill>
                  <a:schemeClr val="tx1"/>
                </a:solidFill>
                <a:latin typeface="Helvetica Light" panose="020B0403020202020204" pitchFamily="34" charset="0"/>
              </a:rPr>
              <a:t>We also rarely use ‘hypothesis’ correctly, often referring to laughably vague statements as hypotheses </a:t>
            </a:r>
          </a:p>
        </p:txBody>
      </p:sp>
      <p:pic>
        <p:nvPicPr>
          <p:cNvPr id="3" name="Picture 2">
            <a:extLst>
              <a:ext uri="{FF2B5EF4-FFF2-40B4-BE49-F238E27FC236}">
                <a16:creationId xmlns:a16="http://schemas.microsoft.com/office/drawing/2014/main" id="{7A03109A-DD6D-544A-BF54-B4B0BBAF2B6A}"/>
              </a:ext>
            </a:extLst>
          </p:cNvPr>
          <p:cNvPicPr>
            <a:picLocks noChangeAspect="1"/>
          </p:cNvPicPr>
          <p:nvPr/>
        </p:nvPicPr>
        <p:blipFill>
          <a:blip r:embed="rId3"/>
          <a:stretch>
            <a:fillRect/>
          </a:stretch>
        </p:blipFill>
        <p:spPr>
          <a:xfrm>
            <a:off x="4487692" y="1315329"/>
            <a:ext cx="2855644" cy="731175"/>
          </a:xfrm>
          <a:prstGeom prst="rect">
            <a:avLst/>
          </a:prstGeom>
        </p:spPr>
      </p:pic>
    </p:spTree>
    <p:extLst>
      <p:ext uri="{BB962C8B-B14F-4D97-AF65-F5344CB8AC3E}">
        <p14:creationId xmlns:p14="http://schemas.microsoft.com/office/powerpoint/2010/main" val="372856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put, more input!&quot; - GIF on Imgur">
            <a:extLst>
              <a:ext uri="{FF2B5EF4-FFF2-40B4-BE49-F238E27FC236}">
                <a16:creationId xmlns:a16="http://schemas.microsoft.com/office/drawing/2014/main" id="{0A2E208E-FC61-6C48-ADB2-75BB3149B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257" y="0"/>
            <a:ext cx="169137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7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4B3056A7-92A6-654E-BA6A-4406DD9E8C59}"/>
              </a:ext>
            </a:extLst>
          </p:cNvPr>
          <p:cNvSpPr/>
          <p:nvPr/>
        </p:nvSpPr>
        <p:spPr>
          <a:xfrm>
            <a:off x="1882685" y="1439912"/>
            <a:ext cx="8426630" cy="3753212"/>
          </a:xfrm>
          <a:prstGeom prst="wedgeRoundRectCallout">
            <a:avLst>
              <a:gd name="adj1" fmla="val -33876"/>
              <a:gd name="adj2" fmla="val 6304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pitchFamily="2" charset="0"/>
              </a:rPr>
              <a:t>Jeff Gothelf on hypotheses:</a:t>
            </a:r>
          </a:p>
          <a:p>
            <a:pPr algn="ctr"/>
            <a:endParaRPr lang="en-US" sz="3200" dirty="0">
              <a:solidFill>
                <a:schemeClr val="tx1"/>
              </a:solidFill>
              <a:latin typeface="Helvetica Light" panose="020B0403020202020204" pitchFamily="34" charset="0"/>
            </a:endParaRPr>
          </a:p>
          <a:p>
            <a:pPr algn="ctr"/>
            <a:r>
              <a:rPr lang="en-US" sz="3200" dirty="0">
                <a:solidFill>
                  <a:schemeClr val="tx1"/>
                </a:solidFill>
                <a:latin typeface="Helvetica Light" panose="020B0403020202020204" pitchFamily="34" charset="0"/>
              </a:rPr>
              <a:t>Each design is a proposed business solution – a hypothesis. Your goal is to validate the proposed solution as efficiently as possible by using customer feedback</a:t>
            </a:r>
          </a:p>
        </p:txBody>
      </p:sp>
    </p:spTree>
    <p:extLst>
      <p:ext uri="{BB962C8B-B14F-4D97-AF65-F5344CB8AC3E}">
        <p14:creationId xmlns:p14="http://schemas.microsoft.com/office/powerpoint/2010/main" val="11790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0E589B-178C-0C4F-8A4C-BBFAD987B76E}"/>
              </a:ext>
            </a:extLst>
          </p:cNvPr>
          <p:cNvSpPr/>
          <p:nvPr/>
        </p:nvSpPr>
        <p:spPr>
          <a:xfrm>
            <a:off x="1195753" y="1104900"/>
            <a:ext cx="10086535" cy="476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853833" y="1382286"/>
            <a:ext cx="9768407" cy="4093428"/>
          </a:xfrm>
          <a:prstGeom prst="rect">
            <a:avLst/>
          </a:prstGeom>
        </p:spPr>
        <p:txBody>
          <a:bodyPr wrap="square">
            <a:spAutoFit/>
          </a:bodyPr>
          <a:lstStyle/>
          <a:p>
            <a:pPr>
              <a:spcAft>
                <a:spcPts val="1800"/>
              </a:spcAft>
            </a:pPr>
            <a:r>
              <a:rPr lang="en-GB" sz="4000" b="1" dirty="0">
                <a:solidFill>
                  <a:srgbClr val="172B4D"/>
                </a:solidFill>
                <a:latin typeface="Helvetica" pitchFamily="2" charset="0"/>
              </a:rPr>
              <a:t>We’ve seen that... </a:t>
            </a:r>
            <a:r>
              <a:rPr lang="en-GB" sz="4000" dirty="0">
                <a:solidFill>
                  <a:srgbClr val="172B4D"/>
                </a:solidFill>
                <a:latin typeface="Helvetica Light" panose="020B0403020202020204" pitchFamily="34" charset="0"/>
              </a:rPr>
              <a:t>(observation)</a:t>
            </a:r>
          </a:p>
          <a:p>
            <a:pPr>
              <a:spcAft>
                <a:spcPts val="1800"/>
              </a:spcAft>
            </a:pPr>
            <a:r>
              <a:rPr lang="en-GB" sz="4000" b="1" dirty="0">
                <a:solidFill>
                  <a:srgbClr val="172B4D"/>
                </a:solidFill>
                <a:latin typeface="Helvetica" pitchFamily="2" charset="0"/>
              </a:rPr>
              <a:t>We think this is because... </a:t>
            </a:r>
            <a:r>
              <a:rPr lang="en-GB" sz="4000" dirty="0">
                <a:solidFill>
                  <a:srgbClr val="172B4D"/>
                </a:solidFill>
                <a:latin typeface="Helvetica Light" panose="020B0403020202020204" pitchFamily="34" charset="0"/>
              </a:rPr>
              <a:t>(insight)</a:t>
            </a:r>
          </a:p>
          <a:p>
            <a:pPr>
              <a:spcAft>
                <a:spcPts val="1800"/>
              </a:spcAft>
            </a:pPr>
            <a:r>
              <a:rPr lang="en-GB" sz="4000" b="1" dirty="0">
                <a:solidFill>
                  <a:srgbClr val="172B4D"/>
                </a:solidFill>
                <a:latin typeface="Helvetica" pitchFamily="2" charset="0"/>
              </a:rPr>
              <a:t>So if we... </a:t>
            </a:r>
            <a:r>
              <a:rPr lang="en-GB" sz="4000" dirty="0">
                <a:solidFill>
                  <a:srgbClr val="172B4D"/>
                </a:solidFill>
                <a:latin typeface="Helvetica Light" panose="020B0403020202020204" pitchFamily="34" charset="0"/>
              </a:rPr>
              <a:t>(feature / idea)</a:t>
            </a:r>
          </a:p>
          <a:p>
            <a:pPr>
              <a:spcAft>
                <a:spcPts val="1800"/>
              </a:spcAft>
            </a:pPr>
            <a:r>
              <a:rPr lang="en-GB" sz="4000" b="1" dirty="0">
                <a:solidFill>
                  <a:srgbClr val="172B4D"/>
                </a:solidFill>
                <a:latin typeface="Helvetica" pitchFamily="2" charset="0"/>
              </a:rPr>
              <a:t>We’ll see... </a:t>
            </a:r>
            <a:r>
              <a:rPr lang="en-GB" sz="4000" dirty="0">
                <a:solidFill>
                  <a:srgbClr val="172B4D"/>
                </a:solidFill>
                <a:latin typeface="Helvetica Light" panose="020B0403020202020204" pitchFamily="34" charset="0"/>
              </a:rPr>
              <a:t>(outcome)</a:t>
            </a:r>
          </a:p>
          <a:p>
            <a:pPr>
              <a:spcAft>
                <a:spcPts val="1800"/>
              </a:spcAft>
            </a:pPr>
            <a:r>
              <a:rPr lang="en-GB" sz="4000" b="1" dirty="0">
                <a:solidFill>
                  <a:srgbClr val="172B4D"/>
                </a:solidFill>
                <a:latin typeface="Helvetica" pitchFamily="2" charset="0"/>
              </a:rPr>
              <a:t>We’ll know this is true when... </a:t>
            </a:r>
            <a:r>
              <a:rPr lang="en-GB" sz="4000" dirty="0">
                <a:solidFill>
                  <a:srgbClr val="172B4D"/>
                </a:solidFill>
                <a:latin typeface="Helvetica Light" panose="020B0403020202020204" pitchFamily="34" charset="0"/>
              </a:rPr>
              <a:t>(metric)</a:t>
            </a:r>
          </a:p>
        </p:txBody>
      </p:sp>
    </p:spTree>
    <p:extLst>
      <p:ext uri="{BB962C8B-B14F-4D97-AF65-F5344CB8AC3E}">
        <p14:creationId xmlns:p14="http://schemas.microsoft.com/office/powerpoint/2010/main" val="118369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B3E6E-3307-F044-B19E-4B4916EFE4D2}"/>
              </a:ext>
            </a:extLst>
          </p:cNvPr>
          <p:cNvSpPr/>
          <p:nvPr/>
        </p:nvSpPr>
        <p:spPr>
          <a:xfrm>
            <a:off x="1388134" y="2393424"/>
            <a:ext cx="8403566" cy="1439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597684" y="2651373"/>
            <a:ext cx="6631916" cy="923330"/>
          </a:xfrm>
          <a:prstGeom prst="rect">
            <a:avLst/>
          </a:prstGeom>
        </p:spPr>
        <p:txBody>
          <a:bodyPr wrap="square">
            <a:spAutoFit/>
          </a:bodyPr>
          <a:lstStyle/>
          <a:p>
            <a:pPr>
              <a:spcAft>
                <a:spcPts val="1800"/>
              </a:spcAft>
            </a:pPr>
            <a:r>
              <a:rPr lang="en-GB" sz="5400" b="1" dirty="0">
                <a:solidFill>
                  <a:srgbClr val="172B4D"/>
                </a:solidFill>
                <a:latin typeface="Helvetica" pitchFamily="2" charset="0"/>
              </a:rPr>
              <a:t>We’ve seen that... </a:t>
            </a:r>
          </a:p>
        </p:txBody>
      </p:sp>
      <p:sp>
        <p:nvSpPr>
          <p:cNvPr id="5" name="Rectangle 4">
            <a:extLst>
              <a:ext uri="{FF2B5EF4-FFF2-40B4-BE49-F238E27FC236}">
                <a16:creationId xmlns:a16="http://schemas.microsoft.com/office/drawing/2014/main" id="{EC1FE980-33B1-844C-B397-8557ACBD2C1A}"/>
              </a:ext>
            </a:extLst>
          </p:cNvPr>
          <p:cNvSpPr/>
          <p:nvPr/>
        </p:nvSpPr>
        <p:spPr>
          <a:xfrm>
            <a:off x="1597684" y="4511249"/>
            <a:ext cx="9768407" cy="830997"/>
          </a:xfrm>
          <a:prstGeom prst="rect">
            <a:avLst/>
          </a:prstGeom>
        </p:spPr>
        <p:txBody>
          <a:bodyPr wrap="square">
            <a:spAutoFit/>
          </a:bodyPr>
          <a:lstStyle/>
          <a:p>
            <a:pPr>
              <a:spcAft>
                <a:spcPts val="1800"/>
              </a:spcAft>
            </a:pPr>
            <a:r>
              <a:rPr lang="en-GB" sz="4800" b="1" dirty="0">
                <a:solidFill>
                  <a:schemeClr val="bg1"/>
                </a:solidFill>
                <a:latin typeface="Helvetica" pitchFamily="2" charset="0"/>
              </a:rPr>
              <a:t>– observation / data about users</a:t>
            </a:r>
          </a:p>
        </p:txBody>
      </p:sp>
      <p:sp>
        <p:nvSpPr>
          <p:cNvPr id="6" name="Rectangle 5">
            <a:extLst>
              <a:ext uri="{FF2B5EF4-FFF2-40B4-BE49-F238E27FC236}">
                <a16:creationId xmlns:a16="http://schemas.microsoft.com/office/drawing/2014/main" id="{172080E3-9078-5A44-BEB6-D08CB517AFEE}"/>
              </a:ext>
            </a:extLst>
          </p:cNvPr>
          <p:cNvSpPr/>
          <p:nvPr/>
        </p:nvSpPr>
        <p:spPr>
          <a:xfrm>
            <a:off x="1597684" y="1342578"/>
            <a:ext cx="2250416" cy="646331"/>
          </a:xfrm>
          <a:prstGeom prst="rect">
            <a:avLst/>
          </a:prstGeom>
        </p:spPr>
        <p:txBody>
          <a:bodyPr wrap="square">
            <a:spAutoFit/>
          </a:bodyPr>
          <a:lstStyle/>
          <a:p>
            <a:pPr>
              <a:spcAft>
                <a:spcPts val="1800"/>
              </a:spcAft>
            </a:pPr>
            <a:r>
              <a:rPr lang="en-GB" sz="3600" dirty="0">
                <a:solidFill>
                  <a:schemeClr val="bg1"/>
                </a:solidFill>
                <a:latin typeface="Helvetica" pitchFamily="2" charset="0"/>
              </a:rPr>
              <a:t>Line # 1</a:t>
            </a:r>
          </a:p>
        </p:txBody>
      </p:sp>
    </p:spTree>
    <p:extLst>
      <p:ext uri="{BB962C8B-B14F-4D97-AF65-F5344CB8AC3E}">
        <p14:creationId xmlns:p14="http://schemas.microsoft.com/office/powerpoint/2010/main" val="186299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B3E6E-3307-F044-B19E-4B4916EFE4D2}"/>
              </a:ext>
            </a:extLst>
          </p:cNvPr>
          <p:cNvSpPr/>
          <p:nvPr/>
        </p:nvSpPr>
        <p:spPr>
          <a:xfrm>
            <a:off x="1388134" y="2393424"/>
            <a:ext cx="9598734" cy="1439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597683" y="2651373"/>
            <a:ext cx="8784273" cy="923330"/>
          </a:xfrm>
          <a:prstGeom prst="rect">
            <a:avLst/>
          </a:prstGeom>
        </p:spPr>
        <p:txBody>
          <a:bodyPr wrap="square">
            <a:spAutoFit/>
          </a:bodyPr>
          <a:lstStyle/>
          <a:p>
            <a:pPr>
              <a:spcAft>
                <a:spcPts val="1800"/>
              </a:spcAft>
            </a:pPr>
            <a:r>
              <a:rPr lang="en-GB" sz="5400" b="1" dirty="0">
                <a:solidFill>
                  <a:srgbClr val="172B4D"/>
                </a:solidFill>
                <a:latin typeface="Helvetica" pitchFamily="2" charset="0"/>
              </a:rPr>
              <a:t>We think this is because... </a:t>
            </a:r>
          </a:p>
        </p:txBody>
      </p:sp>
      <p:sp>
        <p:nvSpPr>
          <p:cNvPr id="3" name="Rectangle 2">
            <a:extLst>
              <a:ext uri="{FF2B5EF4-FFF2-40B4-BE49-F238E27FC236}">
                <a16:creationId xmlns:a16="http://schemas.microsoft.com/office/drawing/2014/main" id="{76886656-7D6B-9044-8EE7-A92A67316C6C}"/>
              </a:ext>
            </a:extLst>
          </p:cNvPr>
          <p:cNvSpPr/>
          <p:nvPr/>
        </p:nvSpPr>
        <p:spPr>
          <a:xfrm>
            <a:off x="1597684" y="4507974"/>
            <a:ext cx="9768407" cy="830997"/>
          </a:xfrm>
          <a:prstGeom prst="rect">
            <a:avLst/>
          </a:prstGeom>
        </p:spPr>
        <p:txBody>
          <a:bodyPr wrap="square">
            <a:spAutoFit/>
          </a:bodyPr>
          <a:lstStyle/>
          <a:p>
            <a:pPr>
              <a:spcAft>
                <a:spcPts val="1800"/>
              </a:spcAft>
            </a:pPr>
            <a:r>
              <a:rPr lang="en-GB" sz="4800" b="1" dirty="0">
                <a:solidFill>
                  <a:schemeClr val="bg1"/>
                </a:solidFill>
                <a:latin typeface="Helvetica" pitchFamily="2" charset="0"/>
              </a:rPr>
              <a:t>– insight from analysis</a:t>
            </a:r>
          </a:p>
        </p:txBody>
      </p:sp>
      <p:sp>
        <p:nvSpPr>
          <p:cNvPr id="5" name="Rectangle 4">
            <a:extLst>
              <a:ext uri="{FF2B5EF4-FFF2-40B4-BE49-F238E27FC236}">
                <a16:creationId xmlns:a16="http://schemas.microsoft.com/office/drawing/2014/main" id="{4AE16173-ED58-AD40-833F-6D3914ADFF49}"/>
              </a:ext>
            </a:extLst>
          </p:cNvPr>
          <p:cNvSpPr/>
          <p:nvPr/>
        </p:nvSpPr>
        <p:spPr>
          <a:xfrm>
            <a:off x="1597684" y="1342578"/>
            <a:ext cx="2250416" cy="646331"/>
          </a:xfrm>
          <a:prstGeom prst="rect">
            <a:avLst/>
          </a:prstGeom>
        </p:spPr>
        <p:txBody>
          <a:bodyPr wrap="square">
            <a:spAutoFit/>
          </a:bodyPr>
          <a:lstStyle/>
          <a:p>
            <a:pPr>
              <a:spcAft>
                <a:spcPts val="1800"/>
              </a:spcAft>
            </a:pPr>
            <a:r>
              <a:rPr lang="en-GB" sz="3600" dirty="0">
                <a:solidFill>
                  <a:schemeClr val="bg1"/>
                </a:solidFill>
                <a:latin typeface="Helvetica" pitchFamily="2" charset="0"/>
              </a:rPr>
              <a:t>Line # 2</a:t>
            </a:r>
          </a:p>
        </p:txBody>
      </p:sp>
    </p:spTree>
    <p:extLst>
      <p:ext uri="{BB962C8B-B14F-4D97-AF65-F5344CB8AC3E}">
        <p14:creationId xmlns:p14="http://schemas.microsoft.com/office/powerpoint/2010/main" val="264236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B3E6E-3307-F044-B19E-4B4916EFE4D2}"/>
              </a:ext>
            </a:extLst>
          </p:cNvPr>
          <p:cNvSpPr/>
          <p:nvPr/>
        </p:nvSpPr>
        <p:spPr>
          <a:xfrm>
            <a:off x="1388134" y="2393424"/>
            <a:ext cx="8403566" cy="1439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F503041-4FA9-5044-BB06-8A2029C7483B}"/>
              </a:ext>
            </a:extLst>
          </p:cNvPr>
          <p:cNvSpPr/>
          <p:nvPr/>
        </p:nvSpPr>
        <p:spPr>
          <a:xfrm>
            <a:off x="1597684" y="2651373"/>
            <a:ext cx="7870166" cy="923330"/>
          </a:xfrm>
          <a:prstGeom prst="rect">
            <a:avLst/>
          </a:prstGeom>
        </p:spPr>
        <p:txBody>
          <a:bodyPr wrap="square">
            <a:spAutoFit/>
          </a:bodyPr>
          <a:lstStyle/>
          <a:p>
            <a:pPr>
              <a:spcAft>
                <a:spcPts val="1800"/>
              </a:spcAft>
            </a:pPr>
            <a:r>
              <a:rPr lang="en-GB" sz="5400" b="1" dirty="0">
                <a:solidFill>
                  <a:srgbClr val="172B4D"/>
                </a:solidFill>
                <a:latin typeface="Helvetica" pitchFamily="2" charset="0"/>
              </a:rPr>
              <a:t>So if we... </a:t>
            </a:r>
          </a:p>
        </p:txBody>
      </p:sp>
      <p:sp>
        <p:nvSpPr>
          <p:cNvPr id="3" name="Rectangle 2">
            <a:extLst>
              <a:ext uri="{FF2B5EF4-FFF2-40B4-BE49-F238E27FC236}">
                <a16:creationId xmlns:a16="http://schemas.microsoft.com/office/drawing/2014/main" id="{76886656-7D6B-9044-8EE7-A92A67316C6C}"/>
              </a:ext>
            </a:extLst>
          </p:cNvPr>
          <p:cNvSpPr/>
          <p:nvPr/>
        </p:nvSpPr>
        <p:spPr>
          <a:xfrm>
            <a:off x="1597684" y="4507974"/>
            <a:ext cx="9768407" cy="830997"/>
          </a:xfrm>
          <a:prstGeom prst="rect">
            <a:avLst/>
          </a:prstGeom>
        </p:spPr>
        <p:txBody>
          <a:bodyPr wrap="square">
            <a:spAutoFit/>
          </a:bodyPr>
          <a:lstStyle/>
          <a:p>
            <a:pPr>
              <a:spcAft>
                <a:spcPts val="1800"/>
              </a:spcAft>
            </a:pPr>
            <a:r>
              <a:rPr lang="en-GB" sz="4800" b="1" dirty="0">
                <a:solidFill>
                  <a:schemeClr val="bg1"/>
                </a:solidFill>
                <a:latin typeface="Helvetica" pitchFamily="2" charset="0"/>
              </a:rPr>
              <a:t>– feature / iteration </a:t>
            </a:r>
          </a:p>
        </p:txBody>
      </p:sp>
      <p:sp>
        <p:nvSpPr>
          <p:cNvPr id="5" name="Rectangle 4">
            <a:extLst>
              <a:ext uri="{FF2B5EF4-FFF2-40B4-BE49-F238E27FC236}">
                <a16:creationId xmlns:a16="http://schemas.microsoft.com/office/drawing/2014/main" id="{92AE81B9-1DD3-9940-81A2-8DEA53AC4120}"/>
              </a:ext>
            </a:extLst>
          </p:cNvPr>
          <p:cNvSpPr/>
          <p:nvPr/>
        </p:nvSpPr>
        <p:spPr>
          <a:xfrm>
            <a:off x="1597684" y="1342578"/>
            <a:ext cx="2250416" cy="646331"/>
          </a:xfrm>
          <a:prstGeom prst="rect">
            <a:avLst/>
          </a:prstGeom>
        </p:spPr>
        <p:txBody>
          <a:bodyPr wrap="square">
            <a:spAutoFit/>
          </a:bodyPr>
          <a:lstStyle/>
          <a:p>
            <a:pPr>
              <a:spcAft>
                <a:spcPts val="1800"/>
              </a:spcAft>
            </a:pPr>
            <a:r>
              <a:rPr lang="en-GB" sz="3600" dirty="0">
                <a:solidFill>
                  <a:schemeClr val="bg1"/>
                </a:solidFill>
                <a:latin typeface="Helvetica" pitchFamily="2" charset="0"/>
              </a:rPr>
              <a:t>Line # 3</a:t>
            </a:r>
          </a:p>
        </p:txBody>
      </p:sp>
    </p:spTree>
    <p:extLst>
      <p:ext uri="{BB962C8B-B14F-4D97-AF65-F5344CB8AC3E}">
        <p14:creationId xmlns:p14="http://schemas.microsoft.com/office/powerpoint/2010/main" val="3465775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6525</TotalTime>
  <Words>1851</Words>
  <Application>Microsoft Macintosh PowerPoint</Application>
  <PresentationFormat>Widescreen</PresentationFormat>
  <Paragraphs>184</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Cabin</vt:lpstr>
      <vt:lpstr>Calibri</vt:lpstr>
      <vt:lpstr>Calibri Light</vt:lpstr>
      <vt:lpstr>Helvetica</vt:lpstr>
      <vt:lpstr>Helvetica Light</vt:lpstr>
      <vt:lpstr>Helvetica Neue</vt:lpstr>
      <vt:lpstr>Helvetica Oblique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Adviser facing service</dc:title>
  <dc:creator>Peter Bates</dc:creator>
  <cp:lastModifiedBy>Daniel Howarth</cp:lastModifiedBy>
  <cp:revision>49</cp:revision>
  <dcterms:created xsi:type="dcterms:W3CDTF">2021-02-20T20:52:02Z</dcterms:created>
  <dcterms:modified xsi:type="dcterms:W3CDTF">2021-05-24T14:28:38Z</dcterms:modified>
</cp:coreProperties>
</file>